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60" r:id="rId4"/>
    <p:sldId id="269" r:id="rId5"/>
    <p:sldId id="270" r:id="rId6"/>
    <p:sldId id="299" r:id="rId7"/>
    <p:sldId id="300" r:id="rId8"/>
    <p:sldId id="301" r:id="rId9"/>
    <p:sldId id="297" r:id="rId10"/>
    <p:sldId id="298" r:id="rId11"/>
    <p:sldId id="271" r:id="rId12"/>
    <p:sldId id="272" r:id="rId13"/>
    <p:sldId id="286" r:id="rId14"/>
    <p:sldId id="287" r:id="rId15"/>
    <p:sldId id="288" r:id="rId16"/>
    <p:sldId id="262" r:id="rId17"/>
    <p:sldId id="276" r:id="rId18"/>
    <p:sldId id="289" r:id="rId19"/>
    <p:sldId id="292" r:id="rId20"/>
    <p:sldId id="291" r:id="rId21"/>
    <p:sldId id="290" r:id="rId22"/>
    <p:sldId id="277" r:id="rId23"/>
    <p:sldId id="278" r:id="rId24"/>
    <p:sldId id="293" r:id="rId25"/>
    <p:sldId id="296" r:id="rId26"/>
    <p:sldId id="295" r:id="rId27"/>
    <p:sldId id="294" r:id="rId28"/>
    <p:sldId id="302" r:id="rId29"/>
    <p:sldId id="26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644" y="32"/>
      </p:cViewPr>
      <p:guideLst>
        <p:guide orient="horz" pos="21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F84C5-179A-4F59-8E07-DCF62F170316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287AC-D379-4C4C-9A2F-0B4393375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2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A5447-8131-46E8-A078-44ED4C0D436E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0F5DC-AE46-476B-96AA-D9B68D836B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E8F50-01F8-4515-A123-418EB8B9F8C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5B941-2DF6-4625-AE9E-F9125EC70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9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300941" y="3650761"/>
            <a:ext cx="2939969" cy="3207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1856" r="53207" b="38059"/>
          <a:stretch>
            <a:fillRect/>
          </a:stretch>
        </p:blipFill>
        <p:spPr>
          <a:xfrm rot="19862965">
            <a:off x="3465072" y="5138108"/>
            <a:ext cx="1747777" cy="13773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5" t="39156" b="38059"/>
          <a:stretch>
            <a:fillRect/>
          </a:stretch>
        </p:blipFill>
        <p:spPr>
          <a:xfrm rot="1671966">
            <a:off x="10359460" y="5140015"/>
            <a:ext cx="1877134" cy="156258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233339" y="710959"/>
            <a:ext cx="2542684" cy="1898304"/>
            <a:chOff x="1239441" y="2202924"/>
            <a:chExt cx="2542684" cy="1898304"/>
          </a:xfrm>
        </p:grpSpPr>
        <p:sp>
          <p:nvSpPr>
            <p:cNvPr id="18" name="文本框 17"/>
            <p:cNvSpPr txBox="1"/>
            <p:nvPr/>
          </p:nvSpPr>
          <p:spPr>
            <a:xfrm>
              <a:off x="1239441" y="2202924"/>
              <a:ext cx="25426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3A4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68294" y="3454897"/>
              <a:ext cx="2484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A3A4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CONTENTS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38" name="Freeform 10"/>
          <p:cNvSpPr/>
          <p:nvPr/>
        </p:nvSpPr>
        <p:spPr bwMode="auto">
          <a:xfrm>
            <a:off x="5152331" y="1233236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44546A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39" name="组合 58"/>
          <p:cNvGrpSpPr/>
          <p:nvPr/>
        </p:nvGrpSpPr>
        <p:grpSpPr bwMode="auto">
          <a:xfrm>
            <a:off x="5255514" y="1288777"/>
            <a:ext cx="503214" cy="528421"/>
            <a:chOff x="0" y="0"/>
            <a:chExt cx="588963" cy="618440"/>
          </a:xfrm>
        </p:grpSpPr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41" name="TextBox 60"/>
            <p:cNvSpPr txBox="1">
              <a:spLocks noChangeArrowheads="1"/>
            </p:cNvSpPr>
            <p:nvPr/>
          </p:nvSpPr>
          <p:spPr bwMode="auto">
            <a:xfrm>
              <a:off x="59482" y="0"/>
              <a:ext cx="450654" cy="61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42" name="Freeform 10_8"/>
          <p:cNvSpPr/>
          <p:nvPr/>
        </p:nvSpPr>
        <p:spPr bwMode="auto">
          <a:xfrm>
            <a:off x="5152331" y="2199629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00A3A4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43" name="组合 62"/>
          <p:cNvGrpSpPr/>
          <p:nvPr/>
        </p:nvGrpSpPr>
        <p:grpSpPr bwMode="auto">
          <a:xfrm>
            <a:off x="5255514" y="2255166"/>
            <a:ext cx="503214" cy="528421"/>
            <a:chOff x="0" y="0"/>
            <a:chExt cx="588963" cy="618440"/>
          </a:xfrm>
        </p:grpSpPr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45" name="TextBox 64"/>
            <p:cNvSpPr txBox="1">
              <a:spLocks noChangeArrowheads="1"/>
            </p:cNvSpPr>
            <p:nvPr/>
          </p:nvSpPr>
          <p:spPr bwMode="auto">
            <a:xfrm>
              <a:off x="59482" y="0"/>
              <a:ext cx="450654" cy="61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2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46" name="Freeform 10_10"/>
          <p:cNvSpPr/>
          <p:nvPr/>
        </p:nvSpPr>
        <p:spPr bwMode="auto">
          <a:xfrm>
            <a:off x="5152331" y="3142216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44546A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47" name="组合 71"/>
          <p:cNvGrpSpPr/>
          <p:nvPr/>
        </p:nvGrpSpPr>
        <p:grpSpPr bwMode="auto">
          <a:xfrm>
            <a:off x="5255514" y="3197756"/>
            <a:ext cx="503214" cy="526834"/>
            <a:chOff x="0" y="0"/>
            <a:chExt cx="588963" cy="618440"/>
          </a:xfrm>
        </p:grpSpPr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49" name="TextBox 78"/>
            <p:cNvSpPr txBox="1">
              <a:spLocks noChangeArrowheads="1"/>
            </p:cNvSpPr>
            <p:nvPr/>
          </p:nvSpPr>
          <p:spPr bwMode="auto">
            <a:xfrm>
              <a:off x="59482" y="0"/>
              <a:ext cx="450654" cy="612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3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50" name="Freeform 10_12"/>
          <p:cNvSpPr/>
          <p:nvPr/>
        </p:nvSpPr>
        <p:spPr bwMode="auto">
          <a:xfrm>
            <a:off x="5152331" y="4070522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00A3A4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51" name="组合 80"/>
          <p:cNvGrpSpPr/>
          <p:nvPr/>
        </p:nvGrpSpPr>
        <p:grpSpPr bwMode="auto">
          <a:xfrm>
            <a:off x="5255514" y="4126065"/>
            <a:ext cx="503214" cy="528421"/>
            <a:chOff x="0" y="0"/>
            <a:chExt cx="588963" cy="618440"/>
          </a:xfrm>
        </p:grpSpPr>
        <p:sp>
          <p:nvSpPr>
            <p:cNvPr id="52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53" name="TextBox 82"/>
            <p:cNvSpPr txBox="1">
              <a:spLocks noChangeArrowheads="1"/>
            </p:cNvSpPr>
            <p:nvPr/>
          </p:nvSpPr>
          <p:spPr bwMode="auto">
            <a:xfrm>
              <a:off x="59482" y="0"/>
              <a:ext cx="450654" cy="61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4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54" name="TextBox 91"/>
          <p:cNvSpPr txBox="1">
            <a:spLocks noChangeArrowheads="1"/>
          </p:cNvSpPr>
          <p:nvPr/>
        </p:nvSpPr>
        <p:spPr bwMode="auto">
          <a:xfrm>
            <a:off x="5928047" y="1309404"/>
            <a:ext cx="3645631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项目简介</a:t>
            </a:r>
          </a:p>
        </p:txBody>
      </p:sp>
      <p:sp>
        <p:nvSpPr>
          <p:cNvPr id="55" name="TextBox 92"/>
          <p:cNvSpPr txBox="1">
            <a:spLocks noChangeArrowheads="1"/>
          </p:cNvSpPr>
          <p:nvPr/>
        </p:nvSpPr>
        <p:spPr bwMode="auto">
          <a:xfrm>
            <a:off x="5928047" y="2272623"/>
            <a:ext cx="3463759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项目启动</a:t>
            </a:r>
          </a:p>
        </p:txBody>
      </p:sp>
      <p:sp>
        <p:nvSpPr>
          <p:cNvPr id="56" name="TextBox 93"/>
          <p:cNvSpPr txBox="1">
            <a:spLocks noChangeArrowheads="1"/>
          </p:cNvSpPr>
          <p:nvPr/>
        </p:nvSpPr>
        <p:spPr bwMode="auto">
          <a:xfrm>
            <a:off x="5928047" y="3183474"/>
            <a:ext cx="39050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</a:t>
            </a:r>
          </a:p>
        </p:txBody>
      </p:sp>
      <p:sp>
        <p:nvSpPr>
          <p:cNvPr id="57" name="TextBox 94"/>
          <p:cNvSpPr txBox="1">
            <a:spLocks noChangeArrowheads="1"/>
          </p:cNvSpPr>
          <p:nvPr/>
        </p:nvSpPr>
        <p:spPr bwMode="auto">
          <a:xfrm>
            <a:off x="5928047" y="4127649"/>
            <a:ext cx="39050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项目执行</a:t>
            </a:r>
          </a:p>
        </p:txBody>
      </p:sp>
      <p:sp>
        <p:nvSpPr>
          <p:cNvPr id="5" name="Freeform 10_10"/>
          <p:cNvSpPr/>
          <p:nvPr/>
        </p:nvSpPr>
        <p:spPr bwMode="auto">
          <a:xfrm>
            <a:off x="5152331" y="4981176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44546A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9" name="Freeform 10_12"/>
          <p:cNvSpPr/>
          <p:nvPr/>
        </p:nvSpPr>
        <p:spPr bwMode="auto">
          <a:xfrm>
            <a:off x="5152331" y="5923452"/>
            <a:ext cx="5236249" cy="681420"/>
          </a:xfrm>
          <a:custGeom>
            <a:avLst/>
            <a:gdLst>
              <a:gd name="T0" fmla="*/ 64938 w 6425"/>
              <a:gd name="T1" fmla="*/ 0 h 911"/>
              <a:gd name="T2" fmla="*/ 4420639 w 6425"/>
              <a:gd name="T3" fmla="*/ 0 h 911"/>
              <a:gd name="T4" fmla="*/ 4486275 w 6425"/>
              <a:gd name="T5" fmla="*/ 65148 h 911"/>
              <a:gd name="T6" fmla="*/ 4486275 w 6425"/>
              <a:gd name="T7" fmla="*/ 573027 h 911"/>
              <a:gd name="T8" fmla="*/ 4420639 w 6425"/>
              <a:gd name="T9" fmla="*/ 638175 h 911"/>
              <a:gd name="T10" fmla="*/ 64938 w 6425"/>
              <a:gd name="T11" fmla="*/ 638175 h 911"/>
              <a:gd name="T12" fmla="*/ 0 w 6425"/>
              <a:gd name="T13" fmla="*/ 573027 h 911"/>
              <a:gd name="T14" fmla="*/ 0 w 6425"/>
              <a:gd name="T15" fmla="*/ 65148 h 911"/>
              <a:gd name="T16" fmla="*/ 64938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rgbClr val="00A3A4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1" name="组合 80"/>
          <p:cNvGrpSpPr/>
          <p:nvPr/>
        </p:nvGrpSpPr>
        <p:grpSpPr bwMode="auto">
          <a:xfrm>
            <a:off x="5256149" y="5027132"/>
            <a:ext cx="503214" cy="551279"/>
            <a:chOff x="0" y="-26752"/>
            <a:chExt cx="588963" cy="645192"/>
          </a:xfrm>
        </p:grpSpPr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TextBox 82"/>
            <p:cNvSpPr txBox="1">
              <a:spLocks noChangeArrowheads="1"/>
            </p:cNvSpPr>
            <p:nvPr/>
          </p:nvSpPr>
          <p:spPr bwMode="auto">
            <a:xfrm>
              <a:off x="59482" y="-26752"/>
              <a:ext cx="450654" cy="61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5</a:t>
              </a:r>
            </a:p>
          </p:txBody>
        </p:sp>
      </p:grpSp>
      <p:grpSp>
        <p:nvGrpSpPr>
          <p:cNvPr id="14" name="组合 80"/>
          <p:cNvGrpSpPr/>
          <p:nvPr/>
        </p:nvGrpSpPr>
        <p:grpSpPr bwMode="auto">
          <a:xfrm>
            <a:off x="5256784" y="5989154"/>
            <a:ext cx="503214" cy="547472"/>
            <a:chOff x="0" y="-22296"/>
            <a:chExt cx="588963" cy="640736"/>
          </a:xfrm>
        </p:grpSpPr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0" name="TextBox 82"/>
            <p:cNvSpPr txBox="1">
              <a:spLocks noChangeArrowheads="1"/>
            </p:cNvSpPr>
            <p:nvPr/>
          </p:nvSpPr>
          <p:spPr bwMode="auto">
            <a:xfrm>
              <a:off x="59482" y="-22296"/>
              <a:ext cx="450654" cy="61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6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5946462" y="5071894"/>
            <a:ext cx="39050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项目控制</a:t>
            </a:r>
          </a:p>
        </p:txBody>
      </p:sp>
      <p:sp>
        <p:nvSpPr>
          <p:cNvPr id="22" name="TextBox 94"/>
          <p:cNvSpPr txBox="1">
            <a:spLocks noChangeArrowheads="1"/>
          </p:cNvSpPr>
          <p:nvPr/>
        </p:nvSpPr>
        <p:spPr bwMode="auto">
          <a:xfrm>
            <a:off x="6025837" y="6016139"/>
            <a:ext cx="39050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项目收尾</a:t>
            </a:r>
          </a:p>
        </p:txBody>
      </p: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2" grpId="0" bldLvl="0" animBg="1"/>
      <p:bldP spid="46" grpId="0" bldLvl="0" animBg="1"/>
      <p:bldP spid="50" grpId="0" bldLvl="0" animBg="1"/>
      <p:bldP spid="54" grpId="0" autoUpdateAnimBg="0"/>
      <p:bldP spid="55" grpId="0" autoUpdateAnimBg="0"/>
      <p:bldP spid="56" grpId="0" autoUpdateAnimBg="0"/>
      <p:bldP spid="57" grpId="0" autoUpdateAnimBg="0"/>
      <p:bldP spid="5" grpId="0" bldLvl="0" animBg="1"/>
      <p:bldP spid="9" grpId="0" bldLvl="0" animBg="1"/>
      <p:bldP spid="21" grpId="0" autoUpdateAnimBg="0"/>
      <p:bldP spid="2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基本信息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pic>
        <p:nvPicPr>
          <p:cNvPr id="45" name="图片 44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DF541EA-1730-F637-756C-125BF304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23" y="1928274"/>
            <a:ext cx="9341677" cy="28164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设置工作日历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965067" y="1924072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000198" y="191378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67029" y="1911307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133862" y="190023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9185862" y="1898480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9" name="Group 14"/>
          <p:cNvGrpSpPr/>
          <p:nvPr/>
        </p:nvGrpSpPr>
        <p:grpSpPr>
          <a:xfrm>
            <a:off x="1255205" y="1158503"/>
            <a:ext cx="648000" cy="648000"/>
            <a:chOff x="7322925" y="1113826"/>
            <a:chExt cx="418280" cy="418280"/>
          </a:xfrm>
        </p:grpSpPr>
        <p:sp>
          <p:nvSpPr>
            <p:cNvPr id="10" name="Teardrop 15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200675" y="1147095"/>
            <a:ext cx="648000" cy="648000"/>
            <a:chOff x="4158893" y="1506251"/>
            <a:chExt cx="418280" cy="418280"/>
          </a:xfrm>
        </p:grpSpPr>
        <p:sp>
          <p:nvSpPr>
            <p:cNvPr id="13" name="Teardrop 18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3151273" y="1158503"/>
            <a:ext cx="648000" cy="648000"/>
            <a:chOff x="2708324" y="1506251"/>
            <a:chExt cx="418280" cy="418280"/>
          </a:xfrm>
        </p:grpSpPr>
        <p:sp>
          <p:nvSpPr>
            <p:cNvPr id="16" name="Teardrop 21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9281283" y="1185603"/>
            <a:ext cx="648000" cy="648000"/>
            <a:chOff x="7178907" y="1506251"/>
            <a:chExt cx="418280" cy="418280"/>
          </a:xfrm>
        </p:grpSpPr>
        <p:sp>
          <p:nvSpPr>
            <p:cNvPr id="19" name="Teardrop 24"/>
            <p:cNvSpPr/>
            <p:nvPr/>
          </p:nvSpPr>
          <p:spPr>
            <a:xfrm rot="8100000">
              <a:off x="7178907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7275187" y="1629449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7115871" y="1172053"/>
            <a:ext cx="648000" cy="648000"/>
            <a:chOff x="5665857" y="1506251"/>
            <a:chExt cx="418280" cy="418280"/>
          </a:xfrm>
        </p:grpSpPr>
        <p:sp>
          <p:nvSpPr>
            <p:cNvPr id="22" name="Teardrop 27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39" name="图片 38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97CB23E-A337-3E28-D389-26810A9B4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81" y="2316044"/>
            <a:ext cx="5615441" cy="392504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6737602-7EDE-3AEB-7967-2CDD94D42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475" t="1" r="1647" b="793"/>
          <a:stretch/>
        </p:blipFill>
        <p:spPr>
          <a:xfrm>
            <a:off x="1105313" y="2988010"/>
            <a:ext cx="3946885" cy="2048657"/>
          </a:xfrm>
          <a:prstGeom prst="rect">
            <a:avLst/>
          </a:prstGeom>
        </p:spPr>
      </p:pic>
      <p:sp>
        <p:nvSpPr>
          <p:cNvPr id="44" name="图文框 43">
            <a:extLst>
              <a:ext uri="{FF2B5EF4-FFF2-40B4-BE49-F238E27FC236}">
                <a16:creationId xmlns:a16="http://schemas.microsoft.com/office/drawing/2014/main" id="{65BAE219-EAE5-36C0-0DA2-7D1B676626FB}"/>
              </a:ext>
            </a:extLst>
          </p:cNvPr>
          <p:cNvSpPr/>
          <p:nvPr/>
        </p:nvSpPr>
        <p:spPr>
          <a:xfrm>
            <a:off x="1423989" y="2988010"/>
            <a:ext cx="821371" cy="440990"/>
          </a:xfrm>
          <a:prstGeom prst="fram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图文框 44">
            <a:extLst>
              <a:ext uri="{FF2B5EF4-FFF2-40B4-BE49-F238E27FC236}">
                <a16:creationId xmlns:a16="http://schemas.microsoft.com/office/drawing/2014/main" id="{F2E47AFF-B365-53A3-9FED-480A39AED45B}"/>
              </a:ext>
            </a:extLst>
          </p:cNvPr>
          <p:cNvSpPr/>
          <p:nvPr/>
        </p:nvSpPr>
        <p:spPr>
          <a:xfrm>
            <a:off x="3119759" y="3354478"/>
            <a:ext cx="1020518" cy="131572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B7BF973B-4DDC-577A-A82B-CD5EB78DB5C7}"/>
              </a:ext>
            </a:extLst>
          </p:cNvPr>
          <p:cNvSpPr/>
          <p:nvPr/>
        </p:nvSpPr>
        <p:spPr>
          <a:xfrm>
            <a:off x="5066469" y="4012338"/>
            <a:ext cx="519212" cy="10804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设置工作日历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965067" y="1924072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000198" y="191378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67029" y="1911307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133862" y="190023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9185862" y="1898480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9" name="Group 14"/>
          <p:cNvGrpSpPr/>
          <p:nvPr/>
        </p:nvGrpSpPr>
        <p:grpSpPr>
          <a:xfrm>
            <a:off x="1255205" y="1158503"/>
            <a:ext cx="648000" cy="648000"/>
            <a:chOff x="7322925" y="1113826"/>
            <a:chExt cx="418280" cy="418280"/>
          </a:xfrm>
        </p:grpSpPr>
        <p:sp>
          <p:nvSpPr>
            <p:cNvPr id="10" name="Teardrop 15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200675" y="1147095"/>
            <a:ext cx="648000" cy="648000"/>
            <a:chOff x="4158893" y="1506251"/>
            <a:chExt cx="418280" cy="418280"/>
          </a:xfrm>
        </p:grpSpPr>
        <p:sp>
          <p:nvSpPr>
            <p:cNvPr id="13" name="Teardrop 18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3151273" y="1158503"/>
            <a:ext cx="648000" cy="648000"/>
            <a:chOff x="2708324" y="1506251"/>
            <a:chExt cx="418280" cy="418280"/>
          </a:xfrm>
        </p:grpSpPr>
        <p:sp>
          <p:nvSpPr>
            <p:cNvPr id="16" name="Teardrop 21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9281283" y="1185603"/>
            <a:ext cx="648000" cy="648000"/>
            <a:chOff x="7178907" y="1506251"/>
            <a:chExt cx="418280" cy="418280"/>
          </a:xfrm>
        </p:grpSpPr>
        <p:sp>
          <p:nvSpPr>
            <p:cNvPr id="19" name="Teardrop 24"/>
            <p:cNvSpPr/>
            <p:nvPr/>
          </p:nvSpPr>
          <p:spPr>
            <a:xfrm rot="8100000">
              <a:off x="7178907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7275187" y="1629449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7115871" y="1172053"/>
            <a:ext cx="648000" cy="648000"/>
            <a:chOff x="5665857" y="1506251"/>
            <a:chExt cx="418280" cy="418280"/>
          </a:xfrm>
        </p:grpSpPr>
        <p:sp>
          <p:nvSpPr>
            <p:cNvPr id="22" name="Teardrop 27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39" name="图片 38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10299CA-BB09-A700-A65E-8A44B7AE5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4" y="2673327"/>
            <a:ext cx="5513385" cy="2611271"/>
          </a:xfrm>
          <a:prstGeom prst="rect">
            <a:avLst/>
          </a:prstGeom>
        </p:spPr>
      </p:pic>
      <p:sp>
        <p:nvSpPr>
          <p:cNvPr id="27" name="图文框 26">
            <a:extLst>
              <a:ext uri="{FF2B5EF4-FFF2-40B4-BE49-F238E27FC236}">
                <a16:creationId xmlns:a16="http://schemas.microsoft.com/office/drawing/2014/main" id="{4E4D386E-6A97-5CE6-3C0F-B8929F821FBB}"/>
              </a:ext>
            </a:extLst>
          </p:cNvPr>
          <p:cNvSpPr/>
          <p:nvPr/>
        </p:nvSpPr>
        <p:spPr>
          <a:xfrm>
            <a:off x="1208361" y="2763520"/>
            <a:ext cx="671239" cy="337596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图文框 27">
            <a:extLst>
              <a:ext uri="{FF2B5EF4-FFF2-40B4-BE49-F238E27FC236}">
                <a16:creationId xmlns:a16="http://schemas.microsoft.com/office/drawing/2014/main" id="{F7F2FAAB-7CD9-A4C2-3F63-7ADBC26C185C}"/>
              </a:ext>
            </a:extLst>
          </p:cNvPr>
          <p:cNvSpPr/>
          <p:nvPr/>
        </p:nvSpPr>
        <p:spPr>
          <a:xfrm>
            <a:off x="5201920" y="3101116"/>
            <a:ext cx="894080" cy="337596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649CA48-A16C-9A7A-2761-ADA02E6C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597" y="2316044"/>
            <a:ext cx="4734960" cy="3364770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2750937-8687-1538-E9F2-A05A983A279A}"/>
              </a:ext>
            </a:extLst>
          </p:cNvPr>
          <p:cNvSpPr/>
          <p:nvPr/>
        </p:nvSpPr>
        <p:spPr>
          <a:xfrm>
            <a:off x="6229409" y="3978962"/>
            <a:ext cx="550188" cy="10804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设置工作日历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965067" y="1924072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000198" y="191378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67029" y="1911307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133862" y="190023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9185862" y="1898480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9" name="Group 14"/>
          <p:cNvGrpSpPr/>
          <p:nvPr/>
        </p:nvGrpSpPr>
        <p:grpSpPr>
          <a:xfrm>
            <a:off x="1255205" y="1158503"/>
            <a:ext cx="648000" cy="648000"/>
            <a:chOff x="7322925" y="1113826"/>
            <a:chExt cx="418280" cy="418280"/>
          </a:xfrm>
        </p:grpSpPr>
        <p:sp>
          <p:nvSpPr>
            <p:cNvPr id="10" name="Teardrop 15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200675" y="1147095"/>
            <a:ext cx="648000" cy="648000"/>
            <a:chOff x="4158893" y="1506251"/>
            <a:chExt cx="418280" cy="418280"/>
          </a:xfrm>
        </p:grpSpPr>
        <p:sp>
          <p:nvSpPr>
            <p:cNvPr id="13" name="Teardrop 18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3151273" y="1158503"/>
            <a:ext cx="648000" cy="648000"/>
            <a:chOff x="2708324" y="1506251"/>
            <a:chExt cx="418280" cy="418280"/>
          </a:xfrm>
        </p:grpSpPr>
        <p:sp>
          <p:nvSpPr>
            <p:cNvPr id="16" name="Teardrop 21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9281283" y="1185603"/>
            <a:ext cx="648000" cy="648000"/>
            <a:chOff x="7178907" y="1506251"/>
            <a:chExt cx="418280" cy="418280"/>
          </a:xfrm>
        </p:grpSpPr>
        <p:sp>
          <p:nvSpPr>
            <p:cNvPr id="19" name="Teardrop 24"/>
            <p:cNvSpPr/>
            <p:nvPr/>
          </p:nvSpPr>
          <p:spPr>
            <a:xfrm rot="8100000">
              <a:off x="7178907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7275187" y="1629449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7115871" y="1172053"/>
            <a:ext cx="648000" cy="648000"/>
            <a:chOff x="5665857" y="1506251"/>
            <a:chExt cx="418280" cy="418280"/>
          </a:xfrm>
        </p:grpSpPr>
        <p:sp>
          <p:nvSpPr>
            <p:cNvPr id="22" name="Teardrop 27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39" name="图片 38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2750937-8687-1538-E9F2-A05A983A279A}"/>
              </a:ext>
            </a:extLst>
          </p:cNvPr>
          <p:cNvSpPr/>
          <p:nvPr/>
        </p:nvSpPr>
        <p:spPr>
          <a:xfrm>
            <a:off x="5716656" y="4032985"/>
            <a:ext cx="660127" cy="10804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5BF5449-6CAC-AE31-44FA-2BE6EB9E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52" y="2339100"/>
            <a:ext cx="5017835" cy="3607713"/>
          </a:xfrm>
          <a:prstGeom prst="rect">
            <a:avLst/>
          </a:prstGeom>
        </p:spPr>
      </p:pic>
      <p:sp>
        <p:nvSpPr>
          <p:cNvPr id="29" name="图文框 28">
            <a:extLst>
              <a:ext uri="{FF2B5EF4-FFF2-40B4-BE49-F238E27FC236}">
                <a16:creationId xmlns:a16="http://schemas.microsoft.com/office/drawing/2014/main" id="{9954E0CA-5654-7AD9-BD10-74C191754AFF}"/>
              </a:ext>
            </a:extLst>
          </p:cNvPr>
          <p:cNvSpPr/>
          <p:nvPr/>
        </p:nvSpPr>
        <p:spPr>
          <a:xfrm>
            <a:off x="783843" y="3009705"/>
            <a:ext cx="1224611" cy="37084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图文框 31">
            <a:extLst>
              <a:ext uri="{FF2B5EF4-FFF2-40B4-BE49-F238E27FC236}">
                <a16:creationId xmlns:a16="http://schemas.microsoft.com/office/drawing/2014/main" id="{825BE013-5BD7-C0BE-838D-9FE84D88E0A2}"/>
              </a:ext>
            </a:extLst>
          </p:cNvPr>
          <p:cNvSpPr/>
          <p:nvPr/>
        </p:nvSpPr>
        <p:spPr>
          <a:xfrm>
            <a:off x="2008454" y="3560057"/>
            <a:ext cx="3173146" cy="412931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文框 32">
            <a:extLst>
              <a:ext uri="{FF2B5EF4-FFF2-40B4-BE49-F238E27FC236}">
                <a16:creationId xmlns:a16="http://schemas.microsoft.com/office/drawing/2014/main" id="{10BE8CC6-A8E9-2581-D2BC-7D29206B736A}"/>
              </a:ext>
            </a:extLst>
          </p:cNvPr>
          <p:cNvSpPr/>
          <p:nvPr/>
        </p:nvSpPr>
        <p:spPr>
          <a:xfrm>
            <a:off x="2332274" y="3930898"/>
            <a:ext cx="2534366" cy="895102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图文框 33">
            <a:extLst>
              <a:ext uri="{FF2B5EF4-FFF2-40B4-BE49-F238E27FC236}">
                <a16:creationId xmlns:a16="http://schemas.microsoft.com/office/drawing/2014/main" id="{65C58752-944C-5000-010A-9C85C63796C8}"/>
              </a:ext>
            </a:extLst>
          </p:cNvPr>
          <p:cNvSpPr/>
          <p:nvPr/>
        </p:nvSpPr>
        <p:spPr>
          <a:xfrm>
            <a:off x="2025075" y="3284882"/>
            <a:ext cx="3156525" cy="37084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2B3E843-0DEC-8A26-BD46-5C5B8322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783" y="2717682"/>
            <a:ext cx="5231317" cy="26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设置工作日历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965067" y="1924072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000198" y="191378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67029" y="1911307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133862" y="1900235"/>
            <a:ext cx="2052000" cy="108048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9185862" y="1898480"/>
            <a:ext cx="2052000" cy="108048"/>
          </a:xfrm>
          <a:prstGeom prst="rect">
            <a:avLst/>
          </a:prstGeom>
          <a:solidFill>
            <a:srgbClr val="00A3A4"/>
          </a:solidFill>
          <a:ln w="12700">
            <a:noFill/>
            <a:miter lim="4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9" name="Group 14"/>
          <p:cNvGrpSpPr/>
          <p:nvPr/>
        </p:nvGrpSpPr>
        <p:grpSpPr>
          <a:xfrm>
            <a:off x="1255205" y="1158503"/>
            <a:ext cx="648000" cy="648000"/>
            <a:chOff x="7322925" y="1113826"/>
            <a:chExt cx="418280" cy="418280"/>
          </a:xfrm>
        </p:grpSpPr>
        <p:sp>
          <p:nvSpPr>
            <p:cNvPr id="10" name="Teardrop 15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200675" y="1147095"/>
            <a:ext cx="648000" cy="648000"/>
            <a:chOff x="4158893" y="1506251"/>
            <a:chExt cx="418280" cy="418280"/>
          </a:xfrm>
        </p:grpSpPr>
        <p:sp>
          <p:nvSpPr>
            <p:cNvPr id="13" name="Teardrop 18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3151273" y="1158503"/>
            <a:ext cx="648000" cy="648000"/>
            <a:chOff x="2708324" y="1506251"/>
            <a:chExt cx="418280" cy="418280"/>
          </a:xfrm>
        </p:grpSpPr>
        <p:sp>
          <p:nvSpPr>
            <p:cNvPr id="16" name="Teardrop 21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9281283" y="1185603"/>
            <a:ext cx="648000" cy="648000"/>
            <a:chOff x="7178907" y="1506251"/>
            <a:chExt cx="418280" cy="418280"/>
          </a:xfrm>
        </p:grpSpPr>
        <p:sp>
          <p:nvSpPr>
            <p:cNvPr id="19" name="Teardrop 24"/>
            <p:cNvSpPr/>
            <p:nvPr/>
          </p:nvSpPr>
          <p:spPr>
            <a:xfrm rot="8100000">
              <a:off x="7178907" y="1506251"/>
              <a:ext cx="418280" cy="418280"/>
            </a:xfrm>
            <a:prstGeom prst="teardrop">
              <a:avLst/>
            </a:pr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7275187" y="1629449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7115871" y="1172053"/>
            <a:ext cx="648000" cy="648000"/>
            <a:chOff x="5665857" y="1506251"/>
            <a:chExt cx="418280" cy="418280"/>
          </a:xfrm>
        </p:grpSpPr>
        <p:sp>
          <p:nvSpPr>
            <p:cNvPr id="22" name="Teardrop 27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39" name="图片 38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2750937-8687-1538-E9F2-A05A983A279A}"/>
              </a:ext>
            </a:extLst>
          </p:cNvPr>
          <p:cNvSpPr/>
          <p:nvPr/>
        </p:nvSpPr>
        <p:spPr>
          <a:xfrm>
            <a:off x="5432902" y="4043145"/>
            <a:ext cx="660127" cy="10804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4429253-CF96-771E-A9AF-74C05BB36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29" y="2226894"/>
            <a:ext cx="5679497" cy="352387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663712E-44EA-6A80-17CC-B61DFE605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96" y="2669138"/>
            <a:ext cx="4648742" cy="2456915"/>
          </a:xfrm>
          <a:prstGeom prst="rect">
            <a:avLst/>
          </a:prstGeom>
        </p:spPr>
      </p:pic>
      <p:sp>
        <p:nvSpPr>
          <p:cNvPr id="30" name="图文框 29">
            <a:extLst>
              <a:ext uri="{FF2B5EF4-FFF2-40B4-BE49-F238E27FC236}">
                <a16:creationId xmlns:a16="http://schemas.microsoft.com/office/drawing/2014/main" id="{A271629F-B6A3-B7F8-E87B-8F97F2B05443}"/>
              </a:ext>
            </a:extLst>
          </p:cNvPr>
          <p:cNvSpPr/>
          <p:nvPr/>
        </p:nvSpPr>
        <p:spPr>
          <a:xfrm>
            <a:off x="588620" y="2637038"/>
            <a:ext cx="835369" cy="354727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图文框 34">
            <a:extLst>
              <a:ext uri="{FF2B5EF4-FFF2-40B4-BE49-F238E27FC236}">
                <a16:creationId xmlns:a16="http://schemas.microsoft.com/office/drawing/2014/main" id="{6AC2C6ED-88F3-E312-E7A4-D2D3AB8DC0E4}"/>
              </a:ext>
            </a:extLst>
          </p:cNvPr>
          <p:cNvSpPr/>
          <p:nvPr/>
        </p:nvSpPr>
        <p:spPr>
          <a:xfrm>
            <a:off x="769328" y="3004876"/>
            <a:ext cx="4553980" cy="492812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300941" y="3650761"/>
            <a:ext cx="2939969" cy="3207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1856" r="53207" b="38059"/>
          <a:stretch>
            <a:fillRect/>
          </a:stretch>
        </p:blipFill>
        <p:spPr>
          <a:xfrm rot="19862965">
            <a:off x="3465072" y="5138108"/>
            <a:ext cx="1747777" cy="13773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5" t="39156" b="38059"/>
          <a:stretch>
            <a:fillRect/>
          </a:stretch>
        </p:blipFill>
        <p:spPr>
          <a:xfrm rot="1671966">
            <a:off x="10359460" y="5140015"/>
            <a:ext cx="1877134" cy="156258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6" t="8270" r="4854" b="72068"/>
          <a:stretch>
            <a:fillRect/>
          </a:stretch>
        </p:blipFill>
        <p:spPr>
          <a:xfrm rot="1039134">
            <a:off x="9998597" y="491371"/>
            <a:ext cx="1655180" cy="13484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r="55738" b="68270"/>
          <a:stretch>
            <a:fillRect/>
          </a:stretch>
        </p:blipFill>
        <p:spPr>
          <a:xfrm rot="20592323">
            <a:off x="1027883" y="533634"/>
            <a:ext cx="2023749" cy="160888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06042" y="3572166"/>
            <a:ext cx="439613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prstClr val="black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72207" y="1646596"/>
            <a:ext cx="2463800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03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WBS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6577C55-7D4C-6598-FA3D-63EF57FF8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16" t="15057" r="5006" b="28588"/>
          <a:stretch/>
        </p:blipFill>
        <p:spPr>
          <a:xfrm>
            <a:off x="4715095" y="290221"/>
            <a:ext cx="6789096" cy="61069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DE884-0E5A-B2C5-8D0D-843F4C660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93" y="1242347"/>
            <a:ext cx="1795101" cy="54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WBS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C969CF-677B-1A37-47D4-5FE45F352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08" y="1016722"/>
            <a:ext cx="6044706" cy="48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WBS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E014DC-4FF5-816E-9050-F627BE77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359" y="1389251"/>
            <a:ext cx="6065321" cy="4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WBS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1E5625-D92B-AD2E-14D4-F51A8AA99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2" y="1257278"/>
            <a:ext cx="2394777" cy="5251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7E2B92-4695-CCA4-80A0-95A83A3EE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06" b="1643"/>
          <a:stretch/>
        </p:blipFill>
        <p:spPr>
          <a:xfrm>
            <a:off x="3208696" y="1601784"/>
            <a:ext cx="4120898" cy="3419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297F5F-8D52-6217-B8A0-5F82D55FC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581" y="630861"/>
            <a:ext cx="3458058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300941" y="3650761"/>
            <a:ext cx="2939969" cy="3207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1856" r="53207" b="38059"/>
          <a:stretch>
            <a:fillRect/>
          </a:stretch>
        </p:blipFill>
        <p:spPr>
          <a:xfrm rot="19862965">
            <a:off x="3465072" y="5138108"/>
            <a:ext cx="1747777" cy="13773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5" t="39156" b="38059"/>
          <a:stretch>
            <a:fillRect/>
          </a:stretch>
        </p:blipFill>
        <p:spPr>
          <a:xfrm rot="1671966">
            <a:off x="10359460" y="5140015"/>
            <a:ext cx="1877134" cy="156258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6" t="8270" r="4854" b="72068"/>
          <a:stretch>
            <a:fillRect/>
          </a:stretch>
        </p:blipFill>
        <p:spPr>
          <a:xfrm rot="1039134">
            <a:off x="9998597" y="491371"/>
            <a:ext cx="1655180" cy="13484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r="55738" b="68270"/>
          <a:stretch>
            <a:fillRect/>
          </a:stretch>
        </p:blipFill>
        <p:spPr>
          <a:xfrm rot="20592323">
            <a:off x="1027883" y="533634"/>
            <a:ext cx="2023749" cy="160888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06042" y="3572166"/>
            <a:ext cx="439613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项目启动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372207" y="1646596"/>
            <a:ext cx="2463800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02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WBS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F9F483-CCD8-C2F7-91D1-01014F0B2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98" y="1679971"/>
            <a:ext cx="6035296" cy="3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70779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lang="en-US" altLang="zh-CN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Project</a:t>
            </a:r>
            <a:r>
              <a:rPr lang="zh-CN" altLang="en-US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操作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75366" y="5134979"/>
            <a:ext cx="439679" cy="562295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9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0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12" name="Freeform 223"/>
          <p:cNvSpPr/>
          <p:nvPr/>
        </p:nvSpPr>
        <p:spPr bwMode="auto">
          <a:xfrm>
            <a:off x="7324091" y="3684902"/>
            <a:ext cx="502251" cy="407336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19733" y="3617477"/>
            <a:ext cx="514568" cy="494853"/>
            <a:chOff x="9791183" y="5224434"/>
            <a:chExt cx="645684" cy="620945"/>
          </a:xfrm>
          <a:solidFill>
            <a:schemeClr val="bg1"/>
          </a:solidFill>
        </p:grpSpPr>
        <p:sp>
          <p:nvSpPr>
            <p:cNvPr id="14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5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26351" y="2108254"/>
            <a:ext cx="413179" cy="612243"/>
            <a:chOff x="1788810" y="2276744"/>
            <a:chExt cx="392113" cy="581026"/>
          </a:xfrm>
          <a:solidFill>
            <a:schemeClr val="bg1"/>
          </a:solidFill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8" name="图片 27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911B6E2-3A1E-5A5E-BE5A-4D2AF35571D0}"/>
              </a:ext>
            </a:extLst>
          </p:cNvPr>
          <p:cNvSpPr txBox="1"/>
          <p:nvPr/>
        </p:nvSpPr>
        <p:spPr>
          <a:xfrm>
            <a:off x="2344142" y="2148582"/>
            <a:ext cx="178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输入任务信息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4CD65FF-4750-B494-028E-95B52A3DFF97}"/>
              </a:ext>
            </a:extLst>
          </p:cNvPr>
          <p:cNvSpPr txBox="1"/>
          <p:nvPr/>
        </p:nvSpPr>
        <p:spPr>
          <a:xfrm>
            <a:off x="4592795" y="6227056"/>
            <a:ext cx="285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插入</a:t>
            </a:r>
            <a:r>
              <a:rPr lang="en-US" altLang="zh-CN" dirty="0">
                <a:solidFill>
                  <a:srgbClr val="FF0000"/>
                </a:solidFill>
              </a:rPr>
              <a:t>WBS</a:t>
            </a:r>
            <a:r>
              <a:rPr lang="zh-CN" altLang="en-US" dirty="0">
                <a:solidFill>
                  <a:srgbClr val="FF0000"/>
                </a:solidFill>
              </a:rPr>
              <a:t>列并编码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C4F19EC-7D7F-0711-786A-86F0F1776C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1" b="15617"/>
          <a:stretch/>
        </p:blipFill>
        <p:spPr>
          <a:xfrm>
            <a:off x="3803849" y="526431"/>
            <a:ext cx="7542734" cy="5599041"/>
          </a:xfrm>
          <a:prstGeom prst="rect">
            <a:avLst/>
          </a:prstGeom>
        </p:spPr>
      </p:pic>
      <p:sp>
        <p:nvSpPr>
          <p:cNvPr id="47" name="图文框 46">
            <a:extLst>
              <a:ext uri="{FF2B5EF4-FFF2-40B4-BE49-F238E27FC236}">
                <a16:creationId xmlns:a16="http://schemas.microsoft.com/office/drawing/2014/main" id="{AB3FB933-55AA-6D9A-F60F-6E4A147D0720}"/>
              </a:ext>
            </a:extLst>
          </p:cNvPr>
          <p:cNvSpPr/>
          <p:nvPr/>
        </p:nvSpPr>
        <p:spPr>
          <a:xfrm>
            <a:off x="3871394" y="1787524"/>
            <a:ext cx="7542735" cy="628015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图文框 47">
            <a:extLst>
              <a:ext uri="{FF2B5EF4-FFF2-40B4-BE49-F238E27FC236}">
                <a16:creationId xmlns:a16="http://schemas.microsoft.com/office/drawing/2014/main" id="{C38C7B8D-E6A4-1062-8358-E0D983F690C5}"/>
              </a:ext>
            </a:extLst>
          </p:cNvPr>
          <p:cNvSpPr/>
          <p:nvPr/>
        </p:nvSpPr>
        <p:spPr>
          <a:xfrm>
            <a:off x="4324161" y="1701318"/>
            <a:ext cx="1771839" cy="4525738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图文框 48">
            <a:extLst>
              <a:ext uri="{FF2B5EF4-FFF2-40B4-BE49-F238E27FC236}">
                <a16:creationId xmlns:a16="http://schemas.microsoft.com/office/drawing/2014/main" id="{99273CA8-5742-7343-BCBA-0A38C0E4B60D}"/>
              </a:ext>
            </a:extLst>
          </p:cNvPr>
          <p:cNvSpPr/>
          <p:nvPr/>
        </p:nvSpPr>
        <p:spPr>
          <a:xfrm>
            <a:off x="6310627" y="459678"/>
            <a:ext cx="808730" cy="529407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ED45CE2-111C-9A47-E6A7-707C29188EC0}"/>
              </a:ext>
            </a:extLst>
          </p:cNvPr>
          <p:cNvSpPr txBox="1"/>
          <p:nvPr/>
        </p:nvSpPr>
        <p:spPr>
          <a:xfrm>
            <a:off x="7119357" y="783511"/>
            <a:ext cx="143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任务升降级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项目时间管理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lang="zh-CN" altLang="en-US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进度要求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25340" y="2269765"/>
            <a:ext cx="693340" cy="693340"/>
          </a:xfrm>
          <a:prstGeom prst="ellipse">
            <a:avLst/>
          </a:prstGeom>
          <a:solidFill>
            <a:schemeClr val="bg1"/>
          </a:solidFill>
          <a:ln w="3175">
            <a:solidFill>
              <a:srgbClr val="00A3A4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33500" y="3093292"/>
            <a:ext cx="1477020" cy="1861447"/>
            <a:chOff x="3171825" y="2459015"/>
            <a:chExt cx="1219200" cy="1536522"/>
          </a:xfrm>
        </p:grpSpPr>
        <p:sp>
          <p:nvSpPr>
            <p:cNvPr id="10" name="Freeform: Shape 9"/>
            <p:cNvSpPr/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44546A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1" name="Freeform: Shape 10"/>
            <p:cNvSpPr/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15" name="Oval 15"/>
          <p:cNvSpPr/>
          <p:nvPr/>
        </p:nvSpPr>
        <p:spPr>
          <a:xfrm>
            <a:off x="3737336" y="2269765"/>
            <a:ext cx="693340" cy="693340"/>
          </a:xfrm>
          <a:prstGeom prst="ellipse">
            <a:avLst/>
          </a:prstGeom>
          <a:solidFill>
            <a:schemeClr val="bg1"/>
          </a:solidFill>
          <a:ln w="3175">
            <a:solidFill>
              <a:srgbClr val="00A3A4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345495" y="3093292"/>
            <a:ext cx="1477020" cy="1861447"/>
            <a:chOff x="1388111" y="2459015"/>
            <a:chExt cx="1219200" cy="1536522"/>
          </a:xfrm>
        </p:grpSpPr>
        <p:sp>
          <p:nvSpPr>
            <p:cNvPr id="18" name="Freeform: Shape 18"/>
            <p:cNvSpPr/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00A3A4"/>
            </a:solidFill>
            <a:ln w="12700"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Freeform: Shape 19"/>
            <p:cNvSpPr/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23" name="Oval 24"/>
          <p:cNvSpPr/>
          <p:nvPr/>
        </p:nvSpPr>
        <p:spPr>
          <a:xfrm>
            <a:off x="5749331" y="2269765"/>
            <a:ext cx="693340" cy="693340"/>
          </a:xfrm>
          <a:prstGeom prst="ellipse">
            <a:avLst/>
          </a:prstGeom>
          <a:solidFill>
            <a:schemeClr val="bg1"/>
          </a:solidFill>
          <a:ln w="3175">
            <a:solidFill>
              <a:srgbClr val="00A3A4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25" name="Group 26"/>
          <p:cNvGrpSpPr/>
          <p:nvPr/>
        </p:nvGrpSpPr>
        <p:grpSpPr>
          <a:xfrm>
            <a:off x="5357491" y="3093292"/>
            <a:ext cx="1477020" cy="1861447"/>
            <a:chOff x="1388111" y="2459015"/>
            <a:chExt cx="1219200" cy="1536522"/>
          </a:xfrm>
        </p:grpSpPr>
        <p:sp>
          <p:nvSpPr>
            <p:cNvPr id="26" name="Freeform: Shape 27"/>
            <p:cNvSpPr/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44546A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27" name="Freeform: Shape 28"/>
            <p:cNvSpPr/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31" name="Oval 33"/>
          <p:cNvSpPr/>
          <p:nvPr/>
        </p:nvSpPr>
        <p:spPr>
          <a:xfrm>
            <a:off x="7761325" y="2269765"/>
            <a:ext cx="693340" cy="693340"/>
          </a:xfrm>
          <a:prstGeom prst="ellipse">
            <a:avLst/>
          </a:prstGeom>
          <a:solidFill>
            <a:schemeClr val="bg1"/>
          </a:solidFill>
          <a:ln w="3175">
            <a:solidFill>
              <a:srgbClr val="00A3A4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33" name="Group 35"/>
          <p:cNvGrpSpPr/>
          <p:nvPr/>
        </p:nvGrpSpPr>
        <p:grpSpPr>
          <a:xfrm flipH="1">
            <a:off x="7369485" y="3093292"/>
            <a:ext cx="1477020" cy="1861447"/>
            <a:chOff x="3171825" y="2459015"/>
            <a:chExt cx="1219200" cy="1536522"/>
          </a:xfrm>
        </p:grpSpPr>
        <p:sp>
          <p:nvSpPr>
            <p:cNvPr id="34" name="Freeform: Shape 36"/>
            <p:cNvSpPr/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00A3A4"/>
            </a:solidFill>
            <a:ln w="12700"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35" name="Freeform: Shape 37"/>
            <p:cNvSpPr/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39" name="Oval 42"/>
          <p:cNvSpPr/>
          <p:nvPr/>
        </p:nvSpPr>
        <p:spPr>
          <a:xfrm>
            <a:off x="9773320" y="2269765"/>
            <a:ext cx="693340" cy="693340"/>
          </a:xfrm>
          <a:prstGeom prst="ellipse">
            <a:avLst/>
          </a:prstGeom>
          <a:solidFill>
            <a:schemeClr val="bg1"/>
          </a:solidFill>
          <a:ln w="3175">
            <a:solidFill>
              <a:srgbClr val="00A3A4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41" name="Group 44"/>
          <p:cNvGrpSpPr/>
          <p:nvPr/>
        </p:nvGrpSpPr>
        <p:grpSpPr>
          <a:xfrm flipH="1">
            <a:off x="9381480" y="3093292"/>
            <a:ext cx="1477020" cy="1861447"/>
            <a:chOff x="3171825" y="2459015"/>
            <a:chExt cx="1219200" cy="1536522"/>
          </a:xfrm>
        </p:grpSpPr>
        <p:sp>
          <p:nvSpPr>
            <p:cNvPr id="42" name="Freeform: Shape 45"/>
            <p:cNvSpPr/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44546A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43" name="Freeform: Shape 46"/>
            <p:cNvSpPr/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874713" y="4954739"/>
            <a:ext cx="104425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197618" y="5075658"/>
            <a:ext cx="1748782" cy="681801"/>
            <a:chOff x="8036317" y="3341205"/>
            <a:chExt cx="1748782" cy="681801"/>
          </a:xfrm>
        </p:grpSpPr>
        <p:sp>
          <p:nvSpPr>
            <p:cNvPr id="46" name="矩形 45"/>
            <p:cNvSpPr/>
            <p:nvPr/>
          </p:nvSpPr>
          <p:spPr>
            <a:xfrm>
              <a:off x="8036317" y="3747033"/>
              <a:ext cx="1748782" cy="2759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172197" y="3341205"/>
              <a:ext cx="1477022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09614" y="5075658"/>
            <a:ext cx="1748782" cy="681801"/>
            <a:chOff x="8036317" y="3341205"/>
            <a:chExt cx="1748782" cy="681801"/>
          </a:xfrm>
        </p:grpSpPr>
        <p:sp>
          <p:nvSpPr>
            <p:cNvPr id="49" name="矩形 48"/>
            <p:cNvSpPr/>
            <p:nvPr/>
          </p:nvSpPr>
          <p:spPr>
            <a:xfrm>
              <a:off x="8036317" y="3747033"/>
              <a:ext cx="1748782" cy="2759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172197" y="3341205"/>
              <a:ext cx="1477022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221609" y="5075658"/>
            <a:ext cx="1748782" cy="681801"/>
            <a:chOff x="8036317" y="3341205"/>
            <a:chExt cx="1748782" cy="681801"/>
          </a:xfrm>
        </p:grpSpPr>
        <p:sp>
          <p:nvSpPr>
            <p:cNvPr id="52" name="矩形 51"/>
            <p:cNvSpPr/>
            <p:nvPr/>
          </p:nvSpPr>
          <p:spPr>
            <a:xfrm>
              <a:off x="8036317" y="3747033"/>
              <a:ext cx="1748782" cy="2759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8172197" y="3341205"/>
              <a:ext cx="1477022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233604" y="5075658"/>
            <a:ext cx="1748782" cy="681801"/>
            <a:chOff x="8036317" y="3341205"/>
            <a:chExt cx="1748782" cy="681801"/>
          </a:xfrm>
        </p:grpSpPr>
        <p:sp>
          <p:nvSpPr>
            <p:cNvPr id="55" name="矩形 54"/>
            <p:cNvSpPr/>
            <p:nvPr/>
          </p:nvSpPr>
          <p:spPr>
            <a:xfrm>
              <a:off x="8036317" y="3747033"/>
              <a:ext cx="1748782" cy="2759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172197" y="3341205"/>
              <a:ext cx="1477022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245599" y="5075658"/>
            <a:ext cx="1748782" cy="681801"/>
            <a:chOff x="8036317" y="3341205"/>
            <a:chExt cx="1748782" cy="681801"/>
          </a:xfrm>
        </p:grpSpPr>
        <p:sp>
          <p:nvSpPr>
            <p:cNvPr id="58" name="矩形 57"/>
            <p:cNvSpPr/>
            <p:nvPr/>
          </p:nvSpPr>
          <p:spPr>
            <a:xfrm>
              <a:off x="8036317" y="3747033"/>
              <a:ext cx="1748782" cy="2759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172197" y="3341205"/>
              <a:ext cx="1477022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20DEAB7C-0E23-09E5-F78F-2262410A9B6E}"/>
              </a:ext>
            </a:extLst>
          </p:cNvPr>
          <p:cNvSpPr txBox="1"/>
          <p:nvPr/>
        </p:nvSpPr>
        <p:spPr>
          <a:xfrm>
            <a:off x="1365542" y="2409108"/>
            <a:ext cx="146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2022.11.25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C295AC-11EE-2A57-2D4F-ADB041393EBE}"/>
              </a:ext>
            </a:extLst>
          </p:cNvPr>
          <p:cNvSpPr txBox="1"/>
          <p:nvPr/>
        </p:nvSpPr>
        <p:spPr>
          <a:xfrm>
            <a:off x="1208361" y="5351646"/>
            <a:ext cx="1371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完成项目启动及分析建模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B770E61-5D27-10DB-65D8-FE8DD655107E}"/>
              </a:ext>
            </a:extLst>
          </p:cNvPr>
          <p:cNvSpPr txBox="1"/>
          <p:nvPr/>
        </p:nvSpPr>
        <p:spPr>
          <a:xfrm>
            <a:off x="3453550" y="2431769"/>
            <a:ext cx="126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2023.1.12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F20D898-5F0A-E948-9312-72CD9C7C6E5A}"/>
              </a:ext>
            </a:extLst>
          </p:cNvPr>
          <p:cNvSpPr txBox="1"/>
          <p:nvPr/>
        </p:nvSpPr>
        <p:spPr>
          <a:xfrm>
            <a:off x="3453550" y="5351646"/>
            <a:ext cx="1233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完成概要及详细设计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F87D2C8-626A-F887-BF6F-DD116251E64D}"/>
              </a:ext>
            </a:extLst>
          </p:cNvPr>
          <p:cNvSpPr txBox="1"/>
          <p:nvPr/>
        </p:nvSpPr>
        <p:spPr>
          <a:xfrm>
            <a:off x="5465545" y="2431769"/>
            <a:ext cx="126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2023.1.28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E356101-8910-1207-543C-15A605CE9D52}"/>
              </a:ext>
            </a:extLst>
          </p:cNvPr>
          <p:cNvSpPr txBox="1"/>
          <p:nvPr/>
        </p:nvSpPr>
        <p:spPr>
          <a:xfrm>
            <a:off x="5465545" y="5477435"/>
            <a:ext cx="136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完成编码及测试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6F92E34-1FCD-550D-C531-D8270D4D85D7}"/>
              </a:ext>
            </a:extLst>
          </p:cNvPr>
          <p:cNvSpPr txBox="1"/>
          <p:nvPr/>
        </p:nvSpPr>
        <p:spPr>
          <a:xfrm>
            <a:off x="7523962" y="2431769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2023.2.4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503ACD7-BA3F-0FE2-E550-4870C4078612}"/>
              </a:ext>
            </a:extLst>
          </p:cNvPr>
          <p:cNvSpPr txBox="1"/>
          <p:nvPr/>
        </p:nvSpPr>
        <p:spPr>
          <a:xfrm>
            <a:off x="7325917" y="5505217"/>
            <a:ext cx="174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完成试运行及试运行报告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D5AC8F4-16C1-2B7F-E83B-889CD5C74538}"/>
              </a:ext>
            </a:extLst>
          </p:cNvPr>
          <p:cNvSpPr txBox="1"/>
          <p:nvPr/>
        </p:nvSpPr>
        <p:spPr>
          <a:xfrm>
            <a:off x="9576434" y="2405057"/>
            <a:ext cx="127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2023.2.6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7013645-31AC-8447-A2D6-38E8F72AA65B}"/>
              </a:ext>
            </a:extLst>
          </p:cNvPr>
          <p:cNvSpPr txBox="1"/>
          <p:nvPr/>
        </p:nvSpPr>
        <p:spPr>
          <a:xfrm>
            <a:off x="9381479" y="5477435"/>
            <a:ext cx="170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完成培训、交付及经验总结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64219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项目时间管理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活动排序及设置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FS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FF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SF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类型的任务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EF046B-6D68-277D-AE2F-5D79FB179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0" y="1543769"/>
            <a:ext cx="10516679" cy="3813365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01B0C40C-66EC-0ED6-3FBE-D5643C9E623C}"/>
              </a:ext>
            </a:extLst>
          </p:cNvPr>
          <p:cNvSpPr/>
          <p:nvPr/>
        </p:nvSpPr>
        <p:spPr>
          <a:xfrm>
            <a:off x="538023" y="3609567"/>
            <a:ext cx="1520791" cy="84693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B3B656EF-5740-3344-8C85-3D3C191E5BD4}"/>
              </a:ext>
            </a:extLst>
          </p:cNvPr>
          <p:cNvSpPr/>
          <p:nvPr/>
        </p:nvSpPr>
        <p:spPr>
          <a:xfrm>
            <a:off x="2334558" y="1944489"/>
            <a:ext cx="1135781" cy="506929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F5A68D8D-9255-28CB-0A01-3D326FCBBA89}"/>
              </a:ext>
            </a:extLst>
          </p:cNvPr>
          <p:cNvSpPr/>
          <p:nvPr/>
        </p:nvSpPr>
        <p:spPr>
          <a:xfrm>
            <a:off x="7706102" y="2888295"/>
            <a:ext cx="1520791" cy="84693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851CC082-48AA-DDB4-F386-00188205AF30}"/>
              </a:ext>
            </a:extLst>
          </p:cNvPr>
          <p:cNvSpPr/>
          <p:nvPr/>
        </p:nvSpPr>
        <p:spPr>
          <a:xfrm>
            <a:off x="1873516" y="2478271"/>
            <a:ext cx="2063217" cy="683895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BD3192-2D81-1902-417A-B6D3E68A37A1}"/>
              </a:ext>
            </a:extLst>
          </p:cNvPr>
          <p:cNvSpPr txBox="1"/>
          <p:nvPr/>
        </p:nvSpPr>
        <p:spPr>
          <a:xfrm>
            <a:off x="538023" y="4497928"/>
            <a:ext cx="11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双击任务</a:t>
            </a:r>
          </a:p>
        </p:txBody>
      </p:sp>
    </p:spTree>
    <p:extLst>
      <p:ext uri="{BB962C8B-B14F-4D97-AF65-F5344CB8AC3E}">
        <p14:creationId xmlns:p14="http://schemas.microsoft.com/office/powerpoint/2010/main" val="995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64219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项目时间管理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活动排序及设置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FS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FF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SF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类型的任务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1" name="表格 47">
            <a:extLst>
              <a:ext uri="{FF2B5EF4-FFF2-40B4-BE49-F238E27FC236}">
                <a16:creationId xmlns:a16="http://schemas.microsoft.com/office/drawing/2014/main" id="{0AB04E09-0DF0-3085-CC44-772AE474D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70774"/>
              </p:ext>
            </p:extLst>
          </p:nvPr>
        </p:nvGraphicFramePr>
        <p:xfrm>
          <a:off x="1714367" y="1824857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994264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14070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80533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前置任务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用例图模型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9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编制测试用例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具体模块算法设计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09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进行单元测试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制定单元测试计划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8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进行集成测试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制定集成测试计划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进行系统测试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制定系统测试计划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5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进行验收测试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制定验收测试计划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571910"/>
                  </a:ext>
                </a:extLst>
              </a:tr>
            </a:tbl>
          </a:graphicData>
        </a:graphic>
      </p:graphicFrame>
      <p:sp>
        <p:nvSpPr>
          <p:cNvPr id="48" name="文本框 47">
            <a:extLst>
              <a:ext uri="{FF2B5EF4-FFF2-40B4-BE49-F238E27FC236}">
                <a16:creationId xmlns:a16="http://schemas.microsoft.com/office/drawing/2014/main" id="{D02EAB89-B022-4372-E48F-1246D00F90D3}"/>
              </a:ext>
            </a:extLst>
          </p:cNvPr>
          <p:cNvSpPr txBox="1"/>
          <p:nvPr/>
        </p:nvSpPr>
        <p:spPr>
          <a:xfrm>
            <a:off x="2011680" y="5055222"/>
            <a:ext cx="721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设计、编码和测试同时、交替进行</a:t>
            </a:r>
            <a:endParaRPr lang="en-US" altLang="zh-CN" sz="2400" dirty="0"/>
          </a:p>
          <a:p>
            <a:r>
              <a:rPr lang="zh-CN" altLang="en-US" sz="2400" dirty="0"/>
              <a:t>其余采用相邻连接</a:t>
            </a:r>
          </a:p>
        </p:txBody>
      </p:sp>
    </p:spTree>
    <p:extLst>
      <p:ext uri="{BB962C8B-B14F-4D97-AF65-F5344CB8AC3E}">
        <p14:creationId xmlns:p14="http://schemas.microsoft.com/office/powerpoint/2010/main" val="18074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31758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项目时间管理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Project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创建里程碑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73A2E-6DC5-2C84-27EA-419C3646F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942" y="1399407"/>
            <a:ext cx="7219164" cy="4517206"/>
          </a:xfrm>
          <a:prstGeom prst="rect">
            <a:avLst/>
          </a:prstGeom>
        </p:spPr>
      </p:pic>
      <p:sp>
        <p:nvSpPr>
          <p:cNvPr id="6" name="图文框 5">
            <a:extLst>
              <a:ext uri="{FF2B5EF4-FFF2-40B4-BE49-F238E27FC236}">
                <a16:creationId xmlns:a16="http://schemas.microsoft.com/office/drawing/2014/main" id="{E1BCAD01-78ED-5226-7756-271CA010CEB8}"/>
              </a:ext>
            </a:extLst>
          </p:cNvPr>
          <p:cNvSpPr/>
          <p:nvPr/>
        </p:nvSpPr>
        <p:spPr>
          <a:xfrm>
            <a:off x="2714324" y="3265521"/>
            <a:ext cx="2157716" cy="832295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327C8C-66CA-86C1-F30F-A90227740495}"/>
              </a:ext>
            </a:extLst>
          </p:cNvPr>
          <p:cNvSpPr txBox="1"/>
          <p:nvPr/>
        </p:nvSpPr>
        <p:spPr>
          <a:xfrm>
            <a:off x="1604785" y="3311760"/>
            <a:ext cx="114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双击任务</a:t>
            </a: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AA4FB321-DCBD-57E8-79DE-FFE8C0419060}"/>
              </a:ext>
            </a:extLst>
          </p:cNvPr>
          <p:cNvSpPr/>
          <p:nvPr/>
        </p:nvSpPr>
        <p:spPr>
          <a:xfrm>
            <a:off x="6566546" y="1626669"/>
            <a:ext cx="950785" cy="543550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696FEC-3FB8-86B3-3C0B-866697102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761" y="4515989"/>
            <a:ext cx="168282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347723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项目时间管理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里程碑（突出显示）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B610B7-4CCE-39EF-CBEA-856E922B2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2" b="62828"/>
          <a:stretch/>
        </p:blipFill>
        <p:spPr>
          <a:xfrm>
            <a:off x="156461" y="1366896"/>
            <a:ext cx="4682941" cy="4912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351FF-05C5-BFD3-FF73-3B9F58C701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" t="56763" r="1"/>
          <a:stretch/>
        </p:blipFill>
        <p:spPr>
          <a:xfrm>
            <a:off x="7890110" y="1406889"/>
            <a:ext cx="3871871" cy="4707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7A41C7-A86F-619F-3E1C-0F22B3EFF0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342"/>
          <a:stretch/>
        </p:blipFill>
        <p:spPr>
          <a:xfrm>
            <a:off x="4283679" y="1064579"/>
            <a:ext cx="4163929" cy="2221653"/>
          </a:xfrm>
          <a:prstGeom prst="rect">
            <a:avLst/>
          </a:prstGeom>
        </p:spPr>
      </p:pic>
      <p:sp>
        <p:nvSpPr>
          <p:cNvPr id="8" name="图文框 7">
            <a:extLst>
              <a:ext uri="{FF2B5EF4-FFF2-40B4-BE49-F238E27FC236}">
                <a16:creationId xmlns:a16="http://schemas.microsoft.com/office/drawing/2014/main" id="{9B8695C5-C9DC-5793-1D1E-87C7AC0D8140}"/>
              </a:ext>
            </a:extLst>
          </p:cNvPr>
          <p:cNvSpPr/>
          <p:nvPr/>
        </p:nvSpPr>
        <p:spPr>
          <a:xfrm>
            <a:off x="2743200" y="1366896"/>
            <a:ext cx="1280160" cy="211647"/>
          </a:xfrm>
          <a:prstGeom prst="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0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感想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7236" y="5572007"/>
            <a:ext cx="723497" cy="418867"/>
            <a:chOff x="5238881" y="5604205"/>
            <a:chExt cx="763063" cy="441774"/>
          </a:xfrm>
        </p:grpSpPr>
        <p:sp>
          <p:nvSpPr>
            <p:cNvPr id="14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16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7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8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19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0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1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2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84948" y="4682594"/>
            <a:ext cx="707178" cy="418867"/>
            <a:chOff x="6839593" y="4666153"/>
            <a:chExt cx="745852" cy="441774"/>
          </a:xfrm>
        </p:grpSpPr>
        <p:sp>
          <p:nvSpPr>
            <p:cNvPr id="24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26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7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8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29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84948" y="2890173"/>
            <a:ext cx="707178" cy="421587"/>
            <a:chOff x="6839593" y="2775708"/>
            <a:chExt cx="745852" cy="444643"/>
          </a:xfrm>
        </p:grpSpPr>
        <p:sp>
          <p:nvSpPr>
            <p:cNvPr id="31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3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5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6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67236" y="1989880"/>
            <a:ext cx="723497" cy="416148"/>
            <a:chOff x="5238881" y="1826181"/>
            <a:chExt cx="763063" cy="438906"/>
          </a:xfrm>
        </p:grpSpPr>
        <p:sp>
          <p:nvSpPr>
            <p:cNvPr id="38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0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1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67236" y="3776865"/>
            <a:ext cx="723497" cy="421587"/>
            <a:chOff x="5238881" y="3710891"/>
            <a:chExt cx="763063" cy="44464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6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7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0" name="图片 59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79E15F-2D2D-BA20-FD9F-51579E0CEBC7}"/>
              </a:ext>
            </a:extLst>
          </p:cNvPr>
          <p:cNvSpPr txBox="1"/>
          <p:nvPr/>
        </p:nvSpPr>
        <p:spPr>
          <a:xfrm>
            <a:off x="2112906" y="1539832"/>
            <a:ext cx="61601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对项目进行合理有效的管理十分重要，决定了项目能否正常进行及交付、投入使用。</a:t>
            </a:r>
            <a:endParaRPr lang="en-US" altLang="zh-CN" dirty="0"/>
          </a:p>
          <a:p>
            <a:r>
              <a:rPr lang="zh-CN" altLang="en-US" dirty="0"/>
              <a:t>一个团结、默契的团队也十分重要，团队之间充分、及时的交流有助于项目的进行。</a:t>
            </a:r>
            <a:endParaRPr lang="en-US" altLang="zh-CN" dirty="0"/>
          </a:p>
          <a:p>
            <a:r>
              <a:rPr lang="zh-CN" altLang="en-US" dirty="0"/>
              <a:t>通过进行项目管理的实践提升了自身专业能力，学会了运用</a:t>
            </a:r>
            <a:r>
              <a:rPr lang="en-US" altLang="zh-CN" dirty="0"/>
              <a:t>project</a:t>
            </a:r>
            <a:r>
              <a:rPr lang="zh-CN" altLang="en-US" dirty="0"/>
              <a:t>进行管理，学会了在</a:t>
            </a:r>
            <a:r>
              <a:rPr lang="en-US" altLang="zh-CN" dirty="0"/>
              <a:t>project</a:t>
            </a:r>
            <a:r>
              <a:rPr lang="zh-CN" altLang="en-US" dirty="0"/>
              <a:t>上的各种操作，为未来走出社会打下基础。</a:t>
            </a:r>
          </a:p>
        </p:txBody>
      </p:sp>
    </p:spTree>
    <p:extLst>
      <p:ext uri="{BB962C8B-B14F-4D97-AF65-F5344CB8AC3E}">
        <p14:creationId xmlns:p14="http://schemas.microsoft.com/office/powerpoint/2010/main" val="11606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56371" r="6373" b="5823"/>
          <a:stretch>
            <a:fillRect/>
          </a:stretch>
        </p:blipFill>
        <p:spPr>
          <a:xfrm>
            <a:off x="177916" y="2814319"/>
            <a:ext cx="6466270" cy="40916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01227" y="1201785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感谢各位的观看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990337" y="2313388"/>
            <a:ext cx="60618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2"/>
          <p:cNvSpPr txBox="1"/>
          <p:nvPr/>
        </p:nvSpPr>
        <p:spPr>
          <a:xfrm>
            <a:off x="4990337" y="2431773"/>
            <a:ext cx="6649421" cy="434729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chemeClr val="tx1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适用于宠物医院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工作汇报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宠物店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保护动物等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99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项目起止时间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868121" y="3841728"/>
            <a:ext cx="1050867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 bwMode="auto">
          <a:xfrm>
            <a:off x="1367313" y="3631718"/>
            <a:ext cx="1710021" cy="544426"/>
            <a:chOff x="1241405" y="2212945"/>
            <a:chExt cx="934609" cy="407408"/>
          </a:xfrm>
        </p:grpSpPr>
        <p:sp>
          <p:nvSpPr>
            <p:cNvPr id="6" name="等腰三角形 3"/>
            <p:cNvSpPr/>
            <p:nvPr/>
          </p:nvSpPr>
          <p:spPr>
            <a:xfrm>
              <a:off x="1306421" y="2212945"/>
              <a:ext cx="745299" cy="397551"/>
            </a:xfrm>
            <a:custGeom>
              <a:avLst/>
              <a:gdLst/>
              <a:ahLst/>
              <a:cxnLst/>
              <a:rect l="l" t="t" r="r" b="b"/>
              <a:pathLst>
                <a:path w="2505287" h="1335873">
                  <a:moveTo>
                    <a:pt x="1252643" y="0"/>
                  </a:moveTo>
                  <a:lnTo>
                    <a:pt x="1526274" y="471777"/>
                  </a:lnTo>
                  <a:lnTo>
                    <a:pt x="2361268" y="471777"/>
                  </a:lnTo>
                  <a:cubicBezTo>
                    <a:pt x="2440807" y="471777"/>
                    <a:pt x="2505287" y="536257"/>
                    <a:pt x="2505287" y="615796"/>
                  </a:cubicBezTo>
                  <a:lnTo>
                    <a:pt x="2505287" y="1191854"/>
                  </a:lnTo>
                  <a:cubicBezTo>
                    <a:pt x="2505287" y="1271393"/>
                    <a:pt x="2440807" y="1335873"/>
                    <a:pt x="2361268" y="1335873"/>
                  </a:cubicBezTo>
                  <a:lnTo>
                    <a:pt x="144019" y="1335873"/>
                  </a:lnTo>
                  <a:cubicBezTo>
                    <a:pt x="64480" y="1335873"/>
                    <a:pt x="0" y="1271393"/>
                    <a:pt x="0" y="1191854"/>
                  </a:cubicBezTo>
                  <a:lnTo>
                    <a:pt x="0" y="615796"/>
                  </a:lnTo>
                  <a:cubicBezTo>
                    <a:pt x="0" y="536257"/>
                    <a:pt x="64480" y="471777"/>
                    <a:pt x="144019" y="471777"/>
                  </a:cubicBezTo>
                  <a:lnTo>
                    <a:pt x="979013" y="471777"/>
                  </a:lnTo>
                  <a:close/>
                </a:path>
              </a:pathLst>
            </a:custGeom>
            <a:solidFill>
              <a:srgbClr val="00A3A4"/>
            </a:solidFill>
            <a:ln w="12700">
              <a:noFill/>
              <a:miter lim="400000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7" name="TextBox 95"/>
            <p:cNvSpPr txBox="1"/>
            <p:nvPr/>
          </p:nvSpPr>
          <p:spPr>
            <a:xfrm>
              <a:off x="1241405" y="2336487"/>
              <a:ext cx="934609" cy="28386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2022.11.8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sp>
        <p:nvSpPr>
          <p:cNvPr id="13" name="TextBox 101"/>
          <p:cNvSpPr txBox="1"/>
          <p:nvPr/>
        </p:nvSpPr>
        <p:spPr bwMode="auto">
          <a:xfrm>
            <a:off x="5983929" y="3809975"/>
            <a:ext cx="184732" cy="379335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9921899" y="3779879"/>
            <a:ext cx="1328275" cy="550303"/>
            <a:chOff x="1291248" y="2196647"/>
            <a:chExt cx="834927" cy="413707"/>
          </a:xfrm>
        </p:grpSpPr>
        <p:sp>
          <p:nvSpPr>
            <p:cNvPr id="15" name="等腰三角形 3"/>
            <p:cNvSpPr/>
            <p:nvPr/>
          </p:nvSpPr>
          <p:spPr>
            <a:xfrm flipV="1">
              <a:off x="1306421" y="2212559"/>
              <a:ext cx="745299" cy="397795"/>
            </a:xfrm>
            <a:custGeom>
              <a:avLst/>
              <a:gdLst/>
              <a:ahLst/>
              <a:cxnLst/>
              <a:rect l="l" t="t" r="r" b="b"/>
              <a:pathLst>
                <a:path w="2505287" h="1335873">
                  <a:moveTo>
                    <a:pt x="1252643" y="0"/>
                  </a:moveTo>
                  <a:lnTo>
                    <a:pt x="1526274" y="471777"/>
                  </a:lnTo>
                  <a:lnTo>
                    <a:pt x="2361268" y="471777"/>
                  </a:lnTo>
                  <a:cubicBezTo>
                    <a:pt x="2440807" y="471777"/>
                    <a:pt x="2505287" y="536257"/>
                    <a:pt x="2505287" y="615796"/>
                  </a:cubicBezTo>
                  <a:lnTo>
                    <a:pt x="2505287" y="1191854"/>
                  </a:lnTo>
                  <a:cubicBezTo>
                    <a:pt x="2505287" y="1271393"/>
                    <a:pt x="2440807" y="1335873"/>
                    <a:pt x="2361268" y="1335873"/>
                  </a:cubicBezTo>
                  <a:lnTo>
                    <a:pt x="144019" y="1335873"/>
                  </a:lnTo>
                  <a:cubicBezTo>
                    <a:pt x="64480" y="1335873"/>
                    <a:pt x="0" y="1271393"/>
                    <a:pt x="0" y="1191854"/>
                  </a:cubicBezTo>
                  <a:lnTo>
                    <a:pt x="0" y="615796"/>
                  </a:lnTo>
                  <a:cubicBezTo>
                    <a:pt x="0" y="536257"/>
                    <a:pt x="64480" y="471777"/>
                    <a:pt x="144019" y="471777"/>
                  </a:cubicBezTo>
                  <a:lnTo>
                    <a:pt x="979013" y="47177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TextBox 104"/>
            <p:cNvSpPr txBox="1"/>
            <p:nvPr/>
          </p:nvSpPr>
          <p:spPr>
            <a:xfrm>
              <a:off x="1291248" y="2196647"/>
              <a:ext cx="834927" cy="285177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2023</a:t>
              </a:r>
              <a:r>
                <a:rPr lang="en-US" altLang="zh-CN" sz="1865" dirty="0">
                  <a:solidFill>
                    <a:prstClr val="white"/>
                  </a:solidFill>
                  <a:latin typeface="Century Gothic" panose="020B0502020202020204"/>
                  <a:ea typeface="思源黑体 CN Bold"/>
                  <a:cs typeface="+mn-ea"/>
                  <a:sym typeface="+mn-lt"/>
                </a:rPr>
                <a:t>.2.6</a:t>
              </a: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V="1">
            <a:off x="2163449" y="2781335"/>
            <a:ext cx="0" cy="86355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0513241" y="4360278"/>
            <a:ext cx="0" cy="86355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1166555" y="4510559"/>
            <a:ext cx="20191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  </a:t>
            </a:r>
            <a:r>
              <a:rPr lang="en-US" altLang="zh-CN" sz="3600" kern="0" dirty="0">
                <a:solidFill>
                  <a:prstClr val="black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 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开始</a:t>
            </a:r>
            <a:endParaRPr kumimoji="0" lang="en-US" altLang="zh-CN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 bwMode="auto">
          <a:xfrm>
            <a:off x="1695693" y="1822540"/>
            <a:ext cx="960914" cy="958797"/>
            <a:chOff x="1272241" y="1275606"/>
            <a:chExt cx="720080" cy="720080"/>
          </a:xfrm>
        </p:grpSpPr>
        <p:grpSp>
          <p:nvGrpSpPr>
            <p:cNvPr id="31" name="组合 119"/>
            <p:cNvGrpSpPr/>
            <p:nvPr/>
          </p:nvGrpSpPr>
          <p:grpSpPr bwMode="auto">
            <a:xfrm>
              <a:off x="1272241" y="1275606"/>
              <a:ext cx="720080" cy="720080"/>
              <a:chOff x="5400545" y="1419622"/>
              <a:chExt cx="720080" cy="72008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400545" y="1419622"/>
                <a:ext cx="720080" cy="720080"/>
              </a:xfrm>
              <a:prstGeom prst="ellipse">
                <a:avLst/>
              </a:prstGeom>
              <a:solidFill>
                <a:srgbClr val="00A3A4"/>
              </a:solidFill>
              <a:ln w="12700">
                <a:noFill/>
                <a:miter lim="400000"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480399" y="1510800"/>
                <a:ext cx="560371" cy="560371"/>
              </a:xfrm>
              <a:prstGeom prst="ellipse">
                <a:avLst/>
              </a:prstGeom>
              <a:solidFill>
                <a:srgbClr val="00A3A4"/>
              </a:solidFill>
              <a:ln w="12700">
                <a:noFill/>
                <a:miter lim="400000"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  <p:sp>
          <p:nvSpPr>
            <p:cNvPr id="32" name="Freeform 21"/>
            <p:cNvSpPr>
              <a:spLocks noChangeAspect="1" noEditPoints="1"/>
            </p:cNvSpPr>
            <p:nvPr/>
          </p:nvSpPr>
          <p:spPr bwMode="auto">
            <a:xfrm>
              <a:off x="1483189" y="1504506"/>
              <a:ext cx="279150" cy="262280"/>
            </a:xfrm>
            <a:custGeom>
              <a:avLst/>
              <a:gdLst>
                <a:gd name="T0" fmla="*/ 189 w 243"/>
                <a:gd name="T1" fmla="*/ 0 h 228"/>
                <a:gd name="T2" fmla="*/ 196 w 243"/>
                <a:gd name="T3" fmla="*/ 190 h 228"/>
                <a:gd name="T4" fmla="*/ 201 w 243"/>
                <a:gd name="T5" fmla="*/ 207 h 228"/>
                <a:gd name="T6" fmla="*/ 224 w 243"/>
                <a:gd name="T7" fmla="*/ 208 h 228"/>
                <a:gd name="T8" fmla="*/ 228 w 243"/>
                <a:gd name="T9" fmla="*/ 184 h 228"/>
                <a:gd name="T10" fmla="*/ 235 w 243"/>
                <a:gd name="T11" fmla="*/ 11 h 228"/>
                <a:gd name="T12" fmla="*/ 243 w 243"/>
                <a:gd name="T13" fmla="*/ 184 h 228"/>
                <a:gd name="T14" fmla="*/ 236 w 243"/>
                <a:gd name="T15" fmla="*/ 215 h 228"/>
                <a:gd name="T16" fmla="*/ 216 w 243"/>
                <a:gd name="T17" fmla="*/ 228 h 228"/>
                <a:gd name="T18" fmla="*/ 35 w 243"/>
                <a:gd name="T19" fmla="*/ 228 h 228"/>
                <a:gd name="T20" fmla="*/ 10 w 243"/>
                <a:gd name="T21" fmla="*/ 219 h 228"/>
                <a:gd name="T22" fmla="*/ 0 w 243"/>
                <a:gd name="T23" fmla="*/ 191 h 228"/>
                <a:gd name="T24" fmla="*/ 8 w 243"/>
                <a:gd name="T25" fmla="*/ 0 h 228"/>
                <a:gd name="T26" fmla="*/ 34 w 243"/>
                <a:gd name="T27" fmla="*/ 188 h 228"/>
                <a:gd name="T28" fmla="*/ 72 w 243"/>
                <a:gd name="T29" fmla="*/ 179 h 228"/>
                <a:gd name="T30" fmla="*/ 34 w 243"/>
                <a:gd name="T31" fmla="*/ 157 h 228"/>
                <a:gd name="T32" fmla="*/ 161 w 243"/>
                <a:gd name="T33" fmla="*/ 166 h 228"/>
                <a:gd name="T34" fmla="*/ 34 w 243"/>
                <a:gd name="T35" fmla="*/ 157 h 228"/>
                <a:gd name="T36" fmla="*/ 34 w 243"/>
                <a:gd name="T37" fmla="*/ 142 h 228"/>
                <a:gd name="T38" fmla="*/ 161 w 243"/>
                <a:gd name="T39" fmla="*/ 132 h 228"/>
                <a:gd name="T40" fmla="*/ 34 w 243"/>
                <a:gd name="T41" fmla="*/ 109 h 228"/>
                <a:gd name="T42" fmla="*/ 161 w 243"/>
                <a:gd name="T43" fmla="*/ 119 h 228"/>
                <a:gd name="T44" fmla="*/ 34 w 243"/>
                <a:gd name="T45" fmla="*/ 109 h 228"/>
                <a:gd name="T46" fmla="*/ 64 w 243"/>
                <a:gd name="T47" fmla="*/ 38 h 228"/>
                <a:gd name="T48" fmla="*/ 54 w 243"/>
                <a:gd name="T49" fmla="*/ 62 h 228"/>
                <a:gd name="T50" fmla="*/ 34 w 243"/>
                <a:gd name="T51" fmla="*/ 38 h 228"/>
                <a:gd name="T52" fmla="*/ 44 w 243"/>
                <a:gd name="T53" fmla="*/ 90 h 228"/>
                <a:gd name="T54" fmla="*/ 52 w 243"/>
                <a:gd name="T55" fmla="*/ 90 h 228"/>
                <a:gd name="T56" fmla="*/ 89 w 243"/>
                <a:gd name="T57" fmla="*/ 90 h 228"/>
                <a:gd name="T58" fmla="*/ 78 w 243"/>
                <a:gd name="T59" fmla="*/ 84 h 228"/>
                <a:gd name="T60" fmla="*/ 87 w 243"/>
                <a:gd name="T61" fmla="*/ 65 h 228"/>
                <a:gd name="T62" fmla="*/ 78 w 243"/>
                <a:gd name="T63" fmla="*/ 59 h 228"/>
                <a:gd name="T64" fmla="*/ 89 w 243"/>
                <a:gd name="T65" fmla="*/ 45 h 228"/>
                <a:gd name="T66" fmla="*/ 66 w 243"/>
                <a:gd name="T67" fmla="*/ 38 h 228"/>
                <a:gd name="T68" fmla="*/ 89 w 243"/>
                <a:gd name="T69" fmla="*/ 90 h 228"/>
                <a:gd name="T70" fmla="*/ 127 w 243"/>
                <a:gd name="T71" fmla="*/ 38 h 228"/>
                <a:gd name="T72" fmla="*/ 120 w 243"/>
                <a:gd name="T73" fmla="*/ 38 h 228"/>
                <a:gd name="T74" fmla="*/ 103 w 243"/>
                <a:gd name="T75" fmla="*/ 62 h 228"/>
                <a:gd name="T76" fmla="*/ 90 w 243"/>
                <a:gd name="T77" fmla="*/ 38 h 228"/>
                <a:gd name="T78" fmla="*/ 108 w 243"/>
                <a:gd name="T79" fmla="*/ 90 h 228"/>
                <a:gd name="T80" fmla="*/ 116 w 243"/>
                <a:gd name="T81" fmla="*/ 90 h 228"/>
                <a:gd name="T82" fmla="*/ 136 w 243"/>
                <a:gd name="T83" fmla="*/ 38 h 228"/>
                <a:gd name="T84" fmla="*/ 138 w 243"/>
                <a:gd name="T85" fmla="*/ 81 h 228"/>
                <a:gd name="T86" fmla="*/ 164 w 243"/>
                <a:gd name="T87" fmla="*/ 81 h 228"/>
                <a:gd name="T88" fmla="*/ 162 w 243"/>
                <a:gd name="T89" fmla="*/ 68 h 228"/>
                <a:gd name="T90" fmla="*/ 149 w 243"/>
                <a:gd name="T91" fmla="*/ 51 h 228"/>
                <a:gd name="T92" fmla="*/ 150 w 243"/>
                <a:gd name="T93" fmla="*/ 45 h 228"/>
                <a:gd name="T94" fmla="*/ 152 w 243"/>
                <a:gd name="T95" fmla="*/ 56 h 228"/>
                <a:gd name="T96" fmla="*/ 163 w 243"/>
                <a:gd name="T97" fmla="*/ 47 h 228"/>
                <a:gd name="T98" fmla="*/ 138 w 243"/>
                <a:gd name="T99" fmla="*/ 48 h 228"/>
                <a:gd name="T100" fmla="*/ 139 w 243"/>
                <a:gd name="T101" fmla="*/ 59 h 228"/>
                <a:gd name="T102" fmla="*/ 152 w 243"/>
                <a:gd name="T103" fmla="*/ 75 h 228"/>
                <a:gd name="T104" fmla="*/ 150 w 243"/>
                <a:gd name="T105" fmla="*/ 83 h 228"/>
                <a:gd name="T106" fmla="*/ 148 w 243"/>
                <a:gd name="T107" fmla="*/ 70 h 228"/>
                <a:gd name="T108" fmla="*/ 206 w 243"/>
                <a:gd name="T109" fmla="*/ 12 h 228"/>
                <a:gd name="T110" fmla="*/ 213 w 243"/>
                <a:gd name="T111" fmla="*/ 200 h 228"/>
                <a:gd name="T112" fmla="*/ 220 w 243"/>
                <a:gd name="T113" fmla="*/ 12 h 228"/>
                <a:gd name="T114" fmla="*/ 206 w 243"/>
                <a:gd name="T115" fmla="*/ 12 h 228"/>
                <a:gd name="T116" fmla="*/ 15 w 243"/>
                <a:gd name="T117" fmla="*/ 15 h 228"/>
                <a:gd name="T118" fmla="*/ 15 w 243"/>
                <a:gd name="T119" fmla="*/ 191 h 228"/>
                <a:gd name="T120" fmla="*/ 35 w 243"/>
                <a:gd name="T121" fmla="*/ 213 h 228"/>
                <a:gd name="T122" fmla="*/ 188 w 243"/>
                <a:gd name="T123" fmla="*/ 213 h 228"/>
                <a:gd name="T124" fmla="*/ 182 w 243"/>
                <a:gd name="T125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28">
                  <a:moveTo>
                    <a:pt x="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93" y="0"/>
                    <a:pt x="196" y="3"/>
                    <a:pt x="196" y="7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8"/>
                    <a:pt x="198" y="203"/>
                    <a:pt x="201" y="207"/>
                  </a:cubicBezTo>
                  <a:cubicBezTo>
                    <a:pt x="204" y="210"/>
                    <a:pt x="210" y="212"/>
                    <a:pt x="216" y="213"/>
                  </a:cubicBezTo>
                  <a:cubicBezTo>
                    <a:pt x="219" y="213"/>
                    <a:pt x="222" y="211"/>
                    <a:pt x="224" y="208"/>
                  </a:cubicBezTo>
                  <a:cubicBezTo>
                    <a:pt x="226" y="203"/>
                    <a:pt x="228" y="196"/>
                    <a:pt x="228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8" y="15"/>
                    <a:pt x="231" y="11"/>
                    <a:pt x="235" y="11"/>
                  </a:cubicBezTo>
                  <a:cubicBezTo>
                    <a:pt x="239" y="11"/>
                    <a:pt x="243" y="15"/>
                    <a:pt x="243" y="19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3" y="184"/>
                    <a:pt x="243" y="184"/>
                    <a:pt x="242" y="184"/>
                  </a:cubicBezTo>
                  <a:cubicBezTo>
                    <a:pt x="243" y="199"/>
                    <a:pt x="240" y="209"/>
                    <a:pt x="236" y="215"/>
                  </a:cubicBezTo>
                  <a:cubicBezTo>
                    <a:pt x="232" y="223"/>
                    <a:pt x="225" y="227"/>
                    <a:pt x="217" y="228"/>
                  </a:cubicBezTo>
                  <a:cubicBezTo>
                    <a:pt x="217" y="228"/>
                    <a:pt x="217" y="228"/>
                    <a:pt x="216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8"/>
                    <a:pt x="34" y="228"/>
                    <a:pt x="34" y="228"/>
                  </a:cubicBezTo>
                  <a:cubicBezTo>
                    <a:pt x="24" y="228"/>
                    <a:pt x="16" y="225"/>
                    <a:pt x="10" y="219"/>
                  </a:cubicBezTo>
                  <a:cubicBezTo>
                    <a:pt x="4" y="213"/>
                    <a:pt x="0" y="204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  <a:moveTo>
                    <a:pt x="34" y="179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34" y="179"/>
                    <a:pt x="34" y="179"/>
                    <a:pt x="34" y="179"/>
                  </a:cubicBezTo>
                  <a:close/>
                  <a:moveTo>
                    <a:pt x="34" y="15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161" y="166"/>
                    <a:pt x="161" y="166"/>
                    <a:pt x="161" y="166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34" y="157"/>
                    <a:pt x="34" y="157"/>
                    <a:pt x="34" y="157"/>
                  </a:cubicBezTo>
                  <a:close/>
                  <a:moveTo>
                    <a:pt x="34" y="132"/>
                  </a:moveTo>
                  <a:cubicBezTo>
                    <a:pt x="34" y="142"/>
                    <a:pt x="34" y="142"/>
                    <a:pt x="34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34" y="132"/>
                    <a:pt x="34" y="132"/>
                    <a:pt x="34" y="132"/>
                  </a:cubicBezTo>
                  <a:close/>
                  <a:moveTo>
                    <a:pt x="34" y="109"/>
                  </a:moveTo>
                  <a:cubicBezTo>
                    <a:pt x="34" y="119"/>
                    <a:pt x="34" y="119"/>
                    <a:pt x="34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34" y="109"/>
                    <a:pt x="34" y="109"/>
                    <a:pt x="34" y="109"/>
                  </a:cubicBezTo>
                  <a:close/>
                  <a:moveTo>
                    <a:pt x="64" y="90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4" y="90"/>
                    <a:pt x="64" y="90"/>
                    <a:pt x="64" y="90"/>
                  </a:cubicBezTo>
                  <a:close/>
                  <a:moveTo>
                    <a:pt x="89" y="90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89" y="90"/>
                    <a:pt x="89" y="90"/>
                    <a:pt x="89" y="90"/>
                  </a:cubicBezTo>
                  <a:close/>
                  <a:moveTo>
                    <a:pt x="136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6" y="38"/>
                    <a:pt x="136" y="38"/>
                    <a:pt x="136" y="38"/>
                  </a:cubicBezTo>
                  <a:close/>
                  <a:moveTo>
                    <a:pt x="138" y="70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38" y="88"/>
                    <a:pt x="142" y="91"/>
                    <a:pt x="150" y="91"/>
                  </a:cubicBezTo>
                  <a:cubicBezTo>
                    <a:pt x="159" y="91"/>
                    <a:pt x="164" y="87"/>
                    <a:pt x="164" y="81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2"/>
                    <a:pt x="163" y="69"/>
                    <a:pt x="162" y="68"/>
                  </a:cubicBezTo>
                  <a:cubicBezTo>
                    <a:pt x="160" y="66"/>
                    <a:pt x="157" y="63"/>
                    <a:pt x="153" y="58"/>
                  </a:cubicBezTo>
                  <a:cubicBezTo>
                    <a:pt x="150" y="55"/>
                    <a:pt x="149" y="53"/>
                    <a:pt x="149" y="51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6"/>
                    <a:pt x="149" y="45"/>
                    <a:pt x="150" y="45"/>
                  </a:cubicBezTo>
                  <a:cubicBezTo>
                    <a:pt x="152" y="45"/>
                    <a:pt x="152" y="45"/>
                    <a:pt x="152" y="4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3" y="41"/>
                    <a:pt x="159" y="38"/>
                    <a:pt x="151" y="38"/>
                  </a:cubicBezTo>
                  <a:cubicBezTo>
                    <a:pt x="142" y="38"/>
                    <a:pt x="138" y="41"/>
                    <a:pt x="138" y="48"/>
                  </a:cubicBezTo>
                  <a:cubicBezTo>
                    <a:pt x="138" y="54"/>
                    <a:pt x="138" y="54"/>
                    <a:pt x="138" y="54"/>
                  </a:cubicBezTo>
                  <a:cubicBezTo>
                    <a:pt x="138" y="56"/>
                    <a:pt x="138" y="57"/>
                    <a:pt x="139" y="59"/>
                  </a:cubicBezTo>
                  <a:cubicBezTo>
                    <a:pt x="140" y="61"/>
                    <a:pt x="144" y="64"/>
                    <a:pt x="148" y="69"/>
                  </a:cubicBezTo>
                  <a:cubicBezTo>
                    <a:pt x="151" y="71"/>
                    <a:pt x="152" y="73"/>
                    <a:pt x="152" y="75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3"/>
                    <a:pt x="152" y="83"/>
                    <a:pt x="150" y="83"/>
                  </a:cubicBezTo>
                  <a:cubicBezTo>
                    <a:pt x="149" y="83"/>
                    <a:pt x="148" y="83"/>
                    <a:pt x="148" y="82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38" y="70"/>
                    <a:pt x="138" y="70"/>
                    <a:pt x="138" y="70"/>
                  </a:cubicBezTo>
                  <a:close/>
                  <a:moveTo>
                    <a:pt x="206" y="12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6" y="196"/>
                    <a:pt x="209" y="200"/>
                    <a:pt x="213" y="200"/>
                  </a:cubicBezTo>
                  <a:cubicBezTo>
                    <a:pt x="217" y="200"/>
                    <a:pt x="220" y="196"/>
                    <a:pt x="220" y="19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8"/>
                    <a:pt x="217" y="4"/>
                    <a:pt x="213" y="4"/>
                  </a:cubicBezTo>
                  <a:cubicBezTo>
                    <a:pt x="209" y="4"/>
                    <a:pt x="206" y="8"/>
                    <a:pt x="206" y="12"/>
                  </a:cubicBezTo>
                  <a:close/>
                  <a:moveTo>
                    <a:pt x="18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200"/>
                    <a:pt x="17" y="205"/>
                    <a:pt x="20" y="208"/>
                  </a:cubicBezTo>
                  <a:cubicBezTo>
                    <a:pt x="23" y="211"/>
                    <a:pt x="29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4" y="207"/>
                    <a:pt x="181" y="200"/>
                    <a:pt x="182" y="190"/>
                  </a:cubicBezTo>
                  <a:cubicBezTo>
                    <a:pt x="182" y="190"/>
                    <a:pt x="182" y="190"/>
                    <a:pt x="182" y="190"/>
                  </a:cubicBezTo>
                  <a:lnTo>
                    <a:pt x="18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10015852" y="5223830"/>
            <a:ext cx="960914" cy="958798"/>
            <a:chOff x="5608584" y="3849436"/>
            <a:chExt cx="720080" cy="720080"/>
          </a:xfrm>
        </p:grpSpPr>
        <p:grpSp>
          <p:nvGrpSpPr>
            <p:cNvPr id="46" name="组合 134"/>
            <p:cNvGrpSpPr/>
            <p:nvPr/>
          </p:nvGrpSpPr>
          <p:grpSpPr bwMode="auto">
            <a:xfrm>
              <a:off x="5608584" y="3849436"/>
              <a:ext cx="720080" cy="720080"/>
              <a:chOff x="5400545" y="1419622"/>
              <a:chExt cx="720080" cy="72008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400545" y="1419622"/>
                <a:ext cx="720080" cy="72008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480399" y="1510800"/>
                <a:ext cx="560371" cy="560371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思源黑体 CN Bold"/>
                  <a:cs typeface="+mn-ea"/>
                  <a:sym typeface="+mn-lt"/>
                </a:endParaRPr>
              </a:p>
            </p:txBody>
          </p:sp>
        </p:grpSp>
        <p:sp>
          <p:nvSpPr>
            <p:cNvPr id="47" name="Freeform 26"/>
            <p:cNvSpPr>
              <a:spLocks noChangeAspect="1" noEditPoints="1"/>
            </p:cNvSpPr>
            <p:nvPr/>
          </p:nvSpPr>
          <p:spPr bwMode="auto">
            <a:xfrm>
              <a:off x="5854426" y="4075156"/>
              <a:ext cx="228395" cy="268639"/>
            </a:xfrm>
            <a:custGeom>
              <a:avLst/>
              <a:gdLst>
                <a:gd name="T0" fmla="*/ 170 w 224"/>
                <a:gd name="T1" fmla="*/ 0 h 264"/>
                <a:gd name="T2" fmla="*/ 200 w 224"/>
                <a:gd name="T3" fmla="*/ 30 h 264"/>
                <a:gd name="T4" fmla="*/ 188 w 224"/>
                <a:gd name="T5" fmla="*/ 104 h 264"/>
                <a:gd name="T6" fmla="*/ 183 w 224"/>
                <a:gd name="T7" fmla="*/ 18 h 264"/>
                <a:gd name="T8" fmla="*/ 56 w 224"/>
                <a:gd name="T9" fmla="*/ 13 h 264"/>
                <a:gd name="T10" fmla="*/ 75 w 224"/>
                <a:gd name="T11" fmla="*/ 37 h 264"/>
                <a:gd name="T12" fmla="*/ 12 w 224"/>
                <a:gd name="T13" fmla="*/ 112 h 264"/>
                <a:gd name="T14" fmla="*/ 17 w 224"/>
                <a:gd name="T15" fmla="*/ 240 h 264"/>
                <a:gd name="T16" fmla="*/ 67 w 224"/>
                <a:gd name="T17" fmla="*/ 245 h 264"/>
                <a:gd name="T18" fmla="*/ 29 w 224"/>
                <a:gd name="T19" fmla="*/ 257 h 264"/>
                <a:gd name="T20" fmla="*/ 0 w 224"/>
                <a:gd name="T21" fmla="*/ 228 h 264"/>
                <a:gd name="T22" fmla="*/ 0 w 224"/>
                <a:gd name="T23" fmla="*/ 108 h 264"/>
                <a:gd name="T24" fmla="*/ 34 w 224"/>
                <a:gd name="T25" fmla="*/ 3 h 264"/>
                <a:gd name="T26" fmla="*/ 34 w 224"/>
                <a:gd name="T27" fmla="*/ 3 h 264"/>
                <a:gd name="T28" fmla="*/ 34 w 224"/>
                <a:gd name="T29" fmla="*/ 3 h 264"/>
                <a:gd name="T30" fmla="*/ 36 w 224"/>
                <a:gd name="T31" fmla="*/ 2 h 264"/>
                <a:gd name="T32" fmla="*/ 36 w 224"/>
                <a:gd name="T33" fmla="*/ 2 h 264"/>
                <a:gd name="T34" fmla="*/ 36 w 224"/>
                <a:gd name="T35" fmla="*/ 2 h 264"/>
                <a:gd name="T36" fmla="*/ 36 w 224"/>
                <a:gd name="T37" fmla="*/ 2 h 264"/>
                <a:gd name="T38" fmla="*/ 38 w 224"/>
                <a:gd name="T39" fmla="*/ 0 h 264"/>
                <a:gd name="T40" fmla="*/ 38 w 224"/>
                <a:gd name="T41" fmla="*/ 0 h 264"/>
                <a:gd name="T42" fmla="*/ 38 w 224"/>
                <a:gd name="T43" fmla="*/ 0 h 264"/>
                <a:gd name="T44" fmla="*/ 38 w 224"/>
                <a:gd name="T45" fmla="*/ 0 h 264"/>
                <a:gd name="T46" fmla="*/ 38 w 224"/>
                <a:gd name="T47" fmla="*/ 0 h 264"/>
                <a:gd name="T48" fmla="*/ 39 w 224"/>
                <a:gd name="T49" fmla="*/ 0 h 264"/>
                <a:gd name="T50" fmla="*/ 40 w 224"/>
                <a:gd name="T51" fmla="*/ 0 h 264"/>
                <a:gd name="T52" fmla="*/ 37 w 224"/>
                <a:gd name="T53" fmla="*/ 180 h 264"/>
                <a:gd name="T54" fmla="*/ 101 w 224"/>
                <a:gd name="T55" fmla="*/ 170 h 264"/>
                <a:gd name="T56" fmla="*/ 37 w 224"/>
                <a:gd name="T57" fmla="*/ 143 h 264"/>
                <a:gd name="T58" fmla="*/ 101 w 224"/>
                <a:gd name="T59" fmla="*/ 153 h 264"/>
                <a:gd name="T60" fmla="*/ 37 w 224"/>
                <a:gd name="T61" fmla="*/ 143 h 264"/>
                <a:gd name="T62" fmla="*/ 37 w 224"/>
                <a:gd name="T63" fmla="*/ 127 h 264"/>
                <a:gd name="T64" fmla="*/ 166 w 224"/>
                <a:gd name="T65" fmla="*/ 117 h 264"/>
                <a:gd name="T66" fmla="*/ 104 w 224"/>
                <a:gd name="T67" fmla="*/ 86 h 264"/>
                <a:gd name="T68" fmla="*/ 166 w 224"/>
                <a:gd name="T69" fmla="*/ 96 h 264"/>
                <a:gd name="T70" fmla="*/ 104 w 224"/>
                <a:gd name="T71" fmla="*/ 86 h 264"/>
                <a:gd name="T72" fmla="*/ 104 w 224"/>
                <a:gd name="T73" fmla="*/ 69 h 264"/>
                <a:gd name="T74" fmla="*/ 166 w 224"/>
                <a:gd name="T75" fmla="*/ 59 h 264"/>
                <a:gd name="T76" fmla="*/ 104 w 224"/>
                <a:gd name="T77" fmla="*/ 34 h 264"/>
                <a:gd name="T78" fmla="*/ 166 w 224"/>
                <a:gd name="T79" fmla="*/ 44 h 264"/>
                <a:gd name="T80" fmla="*/ 104 w 224"/>
                <a:gd name="T81" fmla="*/ 34 h 264"/>
                <a:gd name="T82" fmla="*/ 94 w 224"/>
                <a:gd name="T83" fmla="*/ 217 h 264"/>
                <a:gd name="T84" fmla="*/ 224 w 224"/>
                <a:gd name="T85" fmla="*/ 147 h 264"/>
                <a:gd name="T86" fmla="*/ 90 w 224"/>
                <a:gd name="T87" fmla="*/ 222 h 264"/>
                <a:gd name="T88" fmla="*/ 88 w 224"/>
                <a:gd name="T89" fmla="*/ 264 h 264"/>
                <a:gd name="T90" fmla="*/ 90 w 224"/>
                <a:gd name="T91" fmla="*/ 222 h 264"/>
                <a:gd name="T92" fmla="*/ 188 w 224"/>
                <a:gd name="T93" fmla="*/ 205 h 264"/>
                <a:gd name="T94" fmla="*/ 183 w 224"/>
                <a:gd name="T95" fmla="*/ 240 h 264"/>
                <a:gd name="T96" fmla="*/ 147 w 224"/>
                <a:gd name="T97" fmla="*/ 245 h 264"/>
                <a:gd name="T98" fmla="*/ 145 w 224"/>
                <a:gd name="T99" fmla="*/ 257 h 264"/>
                <a:gd name="T100" fmla="*/ 191 w 224"/>
                <a:gd name="T101" fmla="*/ 248 h 264"/>
                <a:gd name="T102" fmla="*/ 200 w 224"/>
                <a:gd name="T103" fmla="*/ 192 h 264"/>
                <a:gd name="T104" fmla="*/ 62 w 224"/>
                <a:gd name="T105" fmla="*/ 34 h 264"/>
                <a:gd name="T106" fmla="*/ 22 w 224"/>
                <a:gd name="T107" fmla="*/ 8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264">
                  <a:moveTo>
                    <a:pt x="40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9" y="0"/>
                    <a:pt x="186" y="3"/>
                    <a:pt x="191" y="9"/>
                  </a:cubicBezTo>
                  <a:cubicBezTo>
                    <a:pt x="197" y="14"/>
                    <a:pt x="200" y="21"/>
                    <a:pt x="200" y="30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25"/>
                    <a:pt x="186" y="21"/>
                    <a:pt x="183" y="18"/>
                  </a:cubicBezTo>
                  <a:cubicBezTo>
                    <a:pt x="179" y="14"/>
                    <a:pt x="175" y="13"/>
                    <a:pt x="170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7" y="30"/>
                    <a:pt x="77" y="34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12" y="232"/>
                    <a:pt x="14" y="236"/>
                    <a:pt x="17" y="240"/>
                  </a:cubicBezTo>
                  <a:cubicBezTo>
                    <a:pt x="20" y="243"/>
                    <a:pt x="25" y="245"/>
                    <a:pt x="29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2" y="257"/>
                    <a:pt x="62" y="257"/>
                    <a:pt x="62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1" y="257"/>
                    <a:pt x="14" y="254"/>
                    <a:pt x="9" y="248"/>
                  </a:cubicBezTo>
                  <a:cubicBezTo>
                    <a:pt x="3" y="243"/>
                    <a:pt x="0" y="236"/>
                    <a:pt x="0" y="2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8"/>
                    <a:pt x="0" y="10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7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  <a:moveTo>
                    <a:pt x="37" y="17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70"/>
                    <a:pt x="101" y="170"/>
                    <a:pt x="101" y="170"/>
                  </a:cubicBezTo>
                  <a:cubicBezTo>
                    <a:pt x="37" y="170"/>
                    <a:pt x="37" y="170"/>
                    <a:pt x="37" y="170"/>
                  </a:cubicBezTo>
                  <a:close/>
                  <a:moveTo>
                    <a:pt x="37" y="14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37" y="143"/>
                    <a:pt x="37" y="143"/>
                    <a:pt x="37" y="143"/>
                  </a:cubicBezTo>
                  <a:close/>
                  <a:moveTo>
                    <a:pt x="37" y="117"/>
                  </a:moveTo>
                  <a:cubicBezTo>
                    <a:pt x="37" y="127"/>
                    <a:pt x="37" y="127"/>
                    <a:pt x="37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37" y="117"/>
                    <a:pt x="37" y="117"/>
                    <a:pt x="37" y="117"/>
                  </a:cubicBezTo>
                  <a:close/>
                  <a:moveTo>
                    <a:pt x="104" y="8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86"/>
                    <a:pt x="166" y="86"/>
                    <a:pt x="166" y="86"/>
                  </a:cubicBezTo>
                  <a:cubicBezTo>
                    <a:pt x="104" y="86"/>
                    <a:pt x="104" y="86"/>
                    <a:pt x="104" y="86"/>
                  </a:cubicBezTo>
                  <a:close/>
                  <a:moveTo>
                    <a:pt x="104" y="5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66" y="69"/>
                    <a:pt x="166" y="69"/>
                    <a:pt x="166" y="6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04" y="59"/>
                    <a:pt x="104" y="59"/>
                    <a:pt x="104" y="59"/>
                  </a:cubicBezTo>
                  <a:close/>
                  <a:moveTo>
                    <a:pt x="104" y="34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04" y="34"/>
                    <a:pt x="104" y="34"/>
                    <a:pt x="104" y="34"/>
                  </a:cubicBezTo>
                  <a:close/>
                  <a:moveTo>
                    <a:pt x="194" y="117"/>
                  </a:moveTo>
                  <a:cubicBezTo>
                    <a:pt x="94" y="217"/>
                    <a:pt x="94" y="217"/>
                    <a:pt x="94" y="217"/>
                  </a:cubicBezTo>
                  <a:cubicBezTo>
                    <a:pt x="124" y="248"/>
                    <a:pt x="124" y="248"/>
                    <a:pt x="124" y="248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194" y="117"/>
                    <a:pt x="194" y="117"/>
                    <a:pt x="194" y="117"/>
                  </a:cubicBezTo>
                  <a:close/>
                  <a:moveTo>
                    <a:pt x="90" y="222"/>
                  </a:moveTo>
                  <a:cubicBezTo>
                    <a:pt x="78" y="255"/>
                    <a:pt x="78" y="255"/>
                    <a:pt x="78" y="255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120" y="252"/>
                    <a:pt x="120" y="252"/>
                    <a:pt x="120" y="252"/>
                  </a:cubicBezTo>
                  <a:cubicBezTo>
                    <a:pt x="90" y="222"/>
                    <a:pt x="90" y="222"/>
                    <a:pt x="90" y="222"/>
                  </a:cubicBezTo>
                  <a:close/>
                  <a:moveTo>
                    <a:pt x="200" y="192"/>
                  </a:moveTo>
                  <a:cubicBezTo>
                    <a:pt x="188" y="205"/>
                    <a:pt x="188" y="205"/>
                    <a:pt x="188" y="205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88" y="232"/>
                    <a:pt x="186" y="236"/>
                    <a:pt x="183" y="240"/>
                  </a:cubicBezTo>
                  <a:cubicBezTo>
                    <a:pt x="179" y="243"/>
                    <a:pt x="175" y="245"/>
                    <a:pt x="170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9" y="257"/>
                    <a:pt x="186" y="254"/>
                    <a:pt x="191" y="248"/>
                  </a:cubicBezTo>
                  <a:cubicBezTo>
                    <a:pt x="197" y="243"/>
                    <a:pt x="200" y="236"/>
                    <a:pt x="200" y="228"/>
                  </a:cubicBezTo>
                  <a:cubicBezTo>
                    <a:pt x="200" y="192"/>
                    <a:pt x="200" y="192"/>
                    <a:pt x="200" y="192"/>
                  </a:cubicBezTo>
                  <a:close/>
                  <a:moveTo>
                    <a:pt x="22" y="81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43" y="17"/>
                    <a:pt x="43" y="17"/>
                    <a:pt x="43" y="17"/>
                  </a:cubicBezTo>
                  <a:lnTo>
                    <a:pt x="22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55" name="图片 54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D799075-1FFB-2C84-1CC5-B7D8A41E1758}"/>
              </a:ext>
            </a:extLst>
          </p:cNvPr>
          <p:cNvSpPr txBox="1"/>
          <p:nvPr/>
        </p:nvSpPr>
        <p:spPr>
          <a:xfrm>
            <a:off x="9550400" y="2854960"/>
            <a:ext cx="146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  结束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412C0027-07AF-61AE-6952-9B867DC48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056" y="2104229"/>
            <a:ext cx="7047843" cy="1826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2365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项目章程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027EA9-F430-BD43-019F-93F988AE0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695" y="562688"/>
            <a:ext cx="5738995" cy="6087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3391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lang="zh-CN" altLang="en-US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项目管理计划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201038-DA65-13FF-F0A5-5D11296B1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20" y="1224408"/>
            <a:ext cx="11645109" cy="4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3391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lang="zh-CN" altLang="en-US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项目管理计划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217C9B-881E-1D24-E8F9-DC8085FBA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8" y="1541819"/>
            <a:ext cx="11720362" cy="50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3391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lang="zh-CN" altLang="en-US" sz="24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项目管理计划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A3A4"/>
              </a:solidFill>
              <a:effectLst/>
              <a:uLnTx/>
              <a:uFillTx/>
              <a:latin typeface="Century Gothic" panose="020B0502020202020204"/>
              <a:ea typeface="思源黑体 CN Bold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72A267-53ED-A75C-7AD8-AF290F4AF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53" y="1362016"/>
            <a:ext cx="11083085" cy="45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6468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项目范围说明书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C603B78-4380-39DB-98C5-8223C19DB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7" b="2155"/>
          <a:stretch/>
        </p:blipFill>
        <p:spPr>
          <a:xfrm>
            <a:off x="4317949" y="81024"/>
            <a:ext cx="5046947" cy="66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2" t="72068" r="28398" b="1603"/>
          <a:stretch>
            <a:fillRect/>
          </a:stretch>
        </p:blipFill>
        <p:spPr>
          <a:xfrm>
            <a:off x="147094" y="81024"/>
            <a:ext cx="883053" cy="963330"/>
          </a:xfrm>
          <a:prstGeom prst="rect">
            <a:avLst/>
          </a:prstGeom>
        </p:spPr>
      </p:pic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208361" y="270301"/>
            <a:ext cx="23391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A3A4"/>
                </a:solidFill>
                <a:latin typeface="Century Gothic" panose="020B0502020202020204"/>
                <a:ea typeface="思源黑体 CN Bold"/>
                <a:cs typeface="+mn-ea"/>
                <a:sym typeface="+mn-lt"/>
              </a:rPr>
              <a:t>项目计划书</a:t>
            </a:r>
            <a:endParaRPr lang="en-US" altLang="zh-CN" sz="3200" dirty="0">
              <a:solidFill>
                <a:srgbClr val="00A3A4"/>
              </a:solidFill>
              <a:latin typeface="Century Gothic" panose="020B0502020202020204"/>
              <a:ea typeface="思源黑体 CN Bold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3A4"/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rPr>
              <a:t>需求跟踪矩阵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55782" y="4805217"/>
            <a:ext cx="2585055" cy="657234"/>
            <a:chOff x="5354322" y="1967781"/>
            <a:chExt cx="2585055" cy="657234"/>
          </a:xfrm>
        </p:grpSpPr>
        <p:sp>
          <p:nvSpPr>
            <p:cNvPr id="12" name="矩形 11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04656" y="1967781"/>
              <a:ext cx="2084387" cy="4017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53806" y="4805217"/>
            <a:ext cx="2934161" cy="690767"/>
            <a:chOff x="5604656" y="1967781"/>
            <a:chExt cx="2934161" cy="690767"/>
          </a:xfrm>
        </p:grpSpPr>
        <p:sp>
          <p:nvSpPr>
            <p:cNvPr id="15" name="矩形 14"/>
            <p:cNvSpPr/>
            <p:nvPr/>
          </p:nvSpPr>
          <p:spPr>
            <a:xfrm>
              <a:off x="5953762" y="2365839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61411" y="4805217"/>
            <a:ext cx="2585055" cy="657234"/>
            <a:chOff x="5354322" y="1967781"/>
            <a:chExt cx="2585055" cy="657234"/>
          </a:xfrm>
        </p:grpSpPr>
        <p:sp>
          <p:nvSpPr>
            <p:cNvPr id="18" name="矩形 17"/>
            <p:cNvSpPr/>
            <p:nvPr/>
          </p:nvSpPr>
          <p:spPr>
            <a:xfrm>
              <a:off x="5354322" y="2332306"/>
              <a:ext cx="2585055" cy="2927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04656" y="1967781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思源黑体 CN Bold"/>
                <a:cs typeface="+mn-ea"/>
                <a:sym typeface="+mn-lt"/>
              </a:endParaRPr>
            </a:p>
          </p:txBody>
        </p:sp>
      </p:grpSp>
      <p:pic>
        <p:nvPicPr>
          <p:cNvPr id="23" name="图片 22" descr="logo西北大学黑色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22560" y="0"/>
            <a:ext cx="1869440" cy="62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243801-991B-DCD2-F569-273CD80D3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309" y="1224408"/>
            <a:ext cx="9095909" cy="51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63009d6-9d45-40aa-b16b-2d0829d2f3fb"/>
  <p:tag name="COMMONDATA" val="eyJjb3VudCI6MSwiaGRpZCI6ImFmNTJkZTZlZjA5YWI1ZGUzNGQ0MGZhMmM2MWExYzQ2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,&quot;width&quot;:3662.500787401574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izles0y">
      <a:majorFont>
        <a:latin typeface="Century Gothic"/>
        <a:ea typeface="思源黑体 CN Bold"/>
        <a:cs typeface=""/>
      </a:majorFont>
      <a:minorFont>
        <a:latin typeface="Century Gothic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376</Words>
  <Application>Microsoft Office PowerPoint</Application>
  <PresentationFormat>宽屏</PresentationFormat>
  <Paragraphs>109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Century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夜 轲</cp:lastModifiedBy>
  <cp:revision>6</cp:revision>
  <dcterms:created xsi:type="dcterms:W3CDTF">2020-03-21T07:08:00Z</dcterms:created>
  <dcterms:modified xsi:type="dcterms:W3CDTF">2022-12-13T17:19:20Z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KSOTemplateUUID">
    <vt:lpwstr>v1.0_mb_wSgCtZK7/CxzS0duKsqzMQ==</vt:lpwstr>
  </property>
  <property fmtid="{D5CDD505-2E9C-101B-9397-08002B2CF9AE}" pid="4" name="ICV">
    <vt:lpwstr>FF232A18387B482D83FDE9DC86C85D2A</vt:lpwstr>
  </property>
</Properties>
</file>